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69" r:id="rId2"/>
    <p:sldId id="270" r:id="rId3"/>
    <p:sldId id="272" r:id="rId4"/>
    <p:sldId id="273" r:id="rId5"/>
    <p:sldId id="274" r:id="rId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BA"/>
    <a:srgbClr val="455A99"/>
    <a:srgbClr val="FFFFFF"/>
    <a:srgbClr val="3987FF"/>
    <a:srgbClr val="4C67A3"/>
    <a:srgbClr val="00A3BB"/>
    <a:srgbClr val="02AD8C"/>
    <a:srgbClr val="4A7868"/>
    <a:srgbClr val="C73E31"/>
    <a:srgbClr val="00AE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65" autoAdjust="0"/>
    <p:restoredTop sz="96234"/>
  </p:normalViewPr>
  <p:slideViewPr>
    <p:cSldViewPr snapToGrid="0" showGuides="1">
      <p:cViewPr varScale="1">
        <p:scale>
          <a:sx n="150" d="100"/>
          <a:sy n="150" d="100"/>
        </p:scale>
        <p:origin x="79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56D28-EE4D-43DC-8F3F-9DF9F3435E4D}" type="datetimeFigureOut">
              <a:rPr lang="de-DE" smtClean="0"/>
              <a:t>22.09.2024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6C0F-CCD6-4168-9899-F8CEC16520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5127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/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A46D8F6-E8AB-C0CB-9A2B-DA5773736A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44412" y="1951483"/>
            <a:ext cx="5055176" cy="1240534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8867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farbig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06714C3-57E2-1A8F-CEA4-D3F13DFE1E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92921" y="248595"/>
            <a:ext cx="1286471" cy="47773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Inhaltsplatzhalter 9">
            <a:extLst>
              <a:ext uri="{FF2B5EF4-FFF2-40B4-BE49-F238E27FC236}">
                <a16:creationId xmlns:a16="http://schemas.microsoft.com/office/drawing/2014/main" id="{A5FEEC84-E779-1D83-450B-A646D2A4812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94919" y="2083136"/>
            <a:ext cx="6160723" cy="2645813"/>
          </a:xfrm>
          <a:prstGeom prst="rect">
            <a:avLst/>
          </a:prstGeom>
        </p:spPr>
        <p:txBody>
          <a:bodyPr/>
          <a:lstStyle>
            <a:lvl1pPr>
              <a:lnSpc>
                <a:spcPts val="168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ts val="168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ts val="168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ts val="168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ts val="1680"/>
              </a:lnSpc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6B48CA1F-6A5E-BD06-F4B8-EDB327782A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918" y="729026"/>
            <a:ext cx="4359219" cy="93599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3260"/>
              </a:lnSpc>
              <a:spcBef>
                <a:spcPts val="0"/>
              </a:spcBef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</a:t>
            </a:r>
          </a:p>
          <a:p>
            <a:pPr lvl="0"/>
            <a:r>
              <a:rPr lang="de-DE" dirty="0"/>
              <a:t>hinzufügen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66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Bild + Farbfläche logo weiß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57B5905B-855B-DF5C-333B-1DEAE370A22F}"/>
              </a:ext>
            </a:extLst>
          </p:cNvPr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rgbClr val="08204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5DC8877-5080-9194-5FD0-F0242AC4DD97}"/>
              </a:ext>
            </a:extLst>
          </p:cNvPr>
          <p:cNvSpPr/>
          <p:nvPr userDrawn="1"/>
        </p:nvSpPr>
        <p:spPr>
          <a:xfrm>
            <a:off x="-1" y="4844374"/>
            <a:ext cx="9144001" cy="299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ildplatzhalter 5">
            <a:extLst>
              <a:ext uri="{FF2B5EF4-FFF2-40B4-BE49-F238E27FC236}">
                <a16:creationId xmlns:a16="http://schemas.microsoft.com/office/drawing/2014/main" id="{77B2CEB6-8917-3FF1-4455-F15D481BF2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92921" y="248595"/>
            <a:ext cx="1286471" cy="477736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51867978-DF59-D265-CF0B-D9CCB3846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918" y="729026"/>
            <a:ext cx="4359219" cy="93599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3260"/>
              </a:lnSpc>
              <a:spcBef>
                <a:spcPts val="0"/>
              </a:spcBef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</a:t>
            </a:r>
          </a:p>
          <a:p>
            <a:pPr lvl="0"/>
            <a:r>
              <a:rPr lang="de-DE" dirty="0"/>
              <a:t>hinzufügen</a:t>
            </a:r>
          </a:p>
        </p:txBody>
      </p:sp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5A78F309-F33D-49EC-A779-2E51E03D152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94919" y="2083136"/>
            <a:ext cx="6160723" cy="2645813"/>
          </a:xfrm>
          <a:prstGeom prst="rect">
            <a:avLst/>
          </a:prstGeom>
        </p:spPr>
        <p:txBody>
          <a:bodyPr/>
          <a:lstStyle>
            <a:lvl1pPr>
              <a:lnSpc>
                <a:spcPts val="168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ts val="168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ts val="168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ts val="168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ts val="1680"/>
              </a:lnSpc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6390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Bild + Farbfläche logo schwarz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73AF63D-AE82-77A3-0369-86173987A2A1}"/>
              </a:ext>
            </a:extLst>
          </p:cNvPr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52AC386-3D00-0D52-1F11-3D36156DF3D8}"/>
              </a:ext>
            </a:extLst>
          </p:cNvPr>
          <p:cNvSpPr/>
          <p:nvPr userDrawn="1"/>
        </p:nvSpPr>
        <p:spPr>
          <a:xfrm>
            <a:off x="-1" y="4844374"/>
            <a:ext cx="9144001" cy="299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FC3D7D0-6B43-7C46-3082-9398322492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2921" y="254863"/>
            <a:ext cx="1286470" cy="477697"/>
          </a:xfrm>
          <a:prstGeom prst="rect">
            <a:avLst/>
          </a:prstGeom>
        </p:spPr>
      </p:pic>
      <p:sp>
        <p:nvSpPr>
          <p:cNvPr id="6" name="Textplatzhalter 6">
            <a:extLst>
              <a:ext uri="{FF2B5EF4-FFF2-40B4-BE49-F238E27FC236}">
                <a16:creationId xmlns:a16="http://schemas.microsoft.com/office/drawing/2014/main" id="{739C418A-D033-09C4-C869-B0C41A04BB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918" y="729026"/>
            <a:ext cx="6189789" cy="93599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3260"/>
              </a:lnSpc>
              <a:spcBef>
                <a:spcPts val="0"/>
              </a:spcBef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</a:t>
            </a:r>
          </a:p>
          <a:p>
            <a:pPr lvl="0"/>
            <a:r>
              <a:rPr lang="de-DE" dirty="0"/>
              <a:t>hinzufügen</a:t>
            </a:r>
          </a:p>
        </p:txBody>
      </p:sp>
      <p:sp>
        <p:nvSpPr>
          <p:cNvPr id="8" name="Inhaltsplatzhalter 9">
            <a:extLst>
              <a:ext uri="{FF2B5EF4-FFF2-40B4-BE49-F238E27FC236}">
                <a16:creationId xmlns:a16="http://schemas.microsoft.com/office/drawing/2014/main" id="{BBC5E2C5-CA31-C6E1-FAF3-3A5BBB203A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94919" y="2083136"/>
            <a:ext cx="6160723" cy="2645813"/>
          </a:xfrm>
          <a:prstGeom prst="rect">
            <a:avLst/>
          </a:prstGeom>
        </p:spPr>
        <p:txBody>
          <a:bodyPr/>
          <a:lstStyle>
            <a:lvl1pPr>
              <a:lnSpc>
                <a:spcPts val="168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ts val="168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ts val="168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ts val="168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ts val="1680"/>
              </a:lnSpc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0344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weiß_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02E462E-EED7-02F0-33B2-9612E46184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2921" y="254863"/>
            <a:ext cx="1286470" cy="477697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8A5776A-AD4C-0C3D-1E17-300C59D683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45622" y="2178157"/>
            <a:ext cx="3538542" cy="24522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alt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85917324-E133-772A-61C6-2F9BA16554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0388" y="620713"/>
            <a:ext cx="4011612" cy="40100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E2D33D7A-B5A5-AA57-46B2-B7DDC9C829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45621" y="1157681"/>
            <a:ext cx="3538541" cy="71888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ts val="24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 hinzufügen</a:t>
            </a: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1084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weiß_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85917324-E133-772A-61C6-2F9BA16554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"/>
            <a:ext cx="4572000" cy="484437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D18AD5C-0A00-F2E7-F18C-AAF1325FC2B5}"/>
              </a:ext>
            </a:extLst>
          </p:cNvPr>
          <p:cNvSpPr/>
          <p:nvPr userDrawn="1"/>
        </p:nvSpPr>
        <p:spPr>
          <a:xfrm>
            <a:off x="-1" y="4844374"/>
            <a:ext cx="9144001" cy="299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02E462E-EED7-02F0-33B2-9612E46184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2921" y="254863"/>
            <a:ext cx="1286470" cy="477697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8A5776A-AD4C-0C3D-1E17-300C59D683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45622" y="2178157"/>
            <a:ext cx="3538542" cy="24522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alt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platzhalter 23">
            <a:extLst>
              <a:ext uri="{FF2B5EF4-FFF2-40B4-BE49-F238E27FC236}">
                <a16:creationId xmlns:a16="http://schemas.microsoft.com/office/drawing/2014/main" id="{97370ED8-45C7-74AD-25EE-2E5E7D7324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45621" y="1157681"/>
            <a:ext cx="3538541" cy="71888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ts val="24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 hinzufügen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5822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weiß_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45107AD6-6C4F-0045-5CA1-74C0CBB67D5E}"/>
              </a:ext>
            </a:extLst>
          </p:cNvPr>
          <p:cNvSpPr/>
          <p:nvPr userDrawn="1"/>
        </p:nvSpPr>
        <p:spPr>
          <a:xfrm>
            <a:off x="-1" y="4844374"/>
            <a:ext cx="9144001" cy="299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02E462E-EED7-02F0-33B2-9612E46184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2921" y="254863"/>
            <a:ext cx="1286470" cy="477697"/>
          </a:xfrm>
          <a:prstGeom prst="rect">
            <a:avLst/>
          </a:prstGeom>
        </p:spPr>
      </p:pic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85917324-E133-772A-61C6-2F9BA16554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"/>
            <a:ext cx="5609230" cy="484437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39AD5C-3B90-EF64-B42F-475C360C40F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11838" y="2178157"/>
            <a:ext cx="2572325" cy="24522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alt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platzhalter 23">
            <a:extLst>
              <a:ext uri="{FF2B5EF4-FFF2-40B4-BE49-F238E27FC236}">
                <a16:creationId xmlns:a16="http://schemas.microsoft.com/office/drawing/2014/main" id="{92C90F3C-0FA2-9E46-49DA-884E3AA597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1837" y="1157681"/>
            <a:ext cx="2572325" cy="71888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ts val="24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</a:t>
            </a:r>
          </a:p>
          <a:p>
            <a:pPr lvl="0"/>
            <a:r>
              <a:rPr lang="de-DE" dirty="0"/>
              <a:t>hinzufügen</a:t>
            </a: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844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weiß_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02E462E-EED7-02F0-33B2-9612E46184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2921" y="254863"/>
            <a:ext cx="1286470" cy="477697"/>
          </a:xfrm>
          <a:prstGeom prst="rect">
            <a:avLst/>
          </a:prstGeom>
        </p:spPr>
      </p:pic>
      <p:sp>
        <p:nvSpPr>
          <p:cNvPr id="4" name="Inhaltsplatzhalter 9">
            <a:extLst>
              <a:ext uri="{FF2B5EF4-FFF2-40B4-BE49-F238E27FC236}">
                <a16:creationId xmlns:a16="http://schemas.microsoft.com/office/drawing/2014/main" id="{C1E2A8C5-1379-3BF7-7E8B-F43C9D67047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0388" y="1545021"/>
            <a:ext cx="3864467" cy="30857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Inhaltsplatzhalter 9">
            <a:extLst>
              <a:ext uri="{FF2B5EF4-FFF2-40B4-BE49-F238E27FC236}">
                <a16:creationId xmlns:a16="http://schemas.microsoft.com/office/drawing/2014/main" id="{BE4F1495-33C3-AB2C-A1BC-5F5473ACFCE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36603" y="1545021"/>
            <a:ext cx="3864467" cy="30857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platzhalter 23">
            <a:extLst>
              <a:ext uri="{FF2B5EF4-FFF2-40B4-BE49-F238E27FC236}">
                <a16:creationId xmlns:a16="http://schemas.microsoft.com/office/drawing/2014/main" id="{0A2437A4-6841-69A2-CC94-7CFC41BDA8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837" y="616947"/>
            <a:ext cx="5711288" cy="65480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ts val="24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 hinzufügen</a:t>
            </a: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007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weiß____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00271CD-778F-E971-B12C-FA8CEC06FD8F}"/>
              </a:ext>
            </a:extLst>
          </p:cNvPr>
          <p:cNvSpPr/>
          <p:nvPr userDrawn="1"/>
        </p:nvSpPr>
        <p:spPr>
          <a:xfrm>
            <a:off x="-1" y="4844374"/>
            <a:ext cx="9144001" cy="299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02E462E-EED7-02F0-33B2-9612E46184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2921" y="254863"/>
            <a:ext cx="1286470" cy="477697"/>
          </a:xfrm>
          <a:prstGeom prst="rect">
            <a:avLst/>
          </a:prstGeom>
        </p:spPr>
      </p:pic>
      <p:sp>
        <p:nvSpPr>
          <p:cNvPr id="4" name="Inhaltsplatzhalter 9">
            <a:extLst>
              <a:ext uri="{FF2B5EF4-FFF2-40B4-BE49-F238E27FC236}">
                <a16:creationId xmlns:a16="http://schemas.microsoft.com/office/drawing/2014/main" id="{C1E2A8C5-1379-3BF7-7E8B-F43C9D67047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545021"/>
            <a:ext cx="9144000" cy="329935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platzhalter 23">
            <a:extLst>
              <a:ext uri="{FF2B5EF4-FFF2-40B4-BE49-F238E27FC236}">
                <a16:creationId xmlns:a16="http://schemas.microsoft.com/office/drawing/2014/main" id="{89FFE68E-944D-4429-D314-466447C34E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837" y="616947"/>
            <a:ext cx="5711288" cy="65480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ts val="24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 hinzufügen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09505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6 logo schwarz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9BBEA11-BFB5-73E7-8119-B908D4EA4119}"/>
              </a:ext>
            </a:extLst>
          </p:cNvPr>
          <p:cNvSpPr/>
          <p:nvPr userDrawn="1"/>
        </p:nvSpPr>
        <p:spPr>
          <a:xfrm>
            <a:off x="-1" y="4844374"/>
            <a:ext cx="9144001" cy="299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02E462E-EED7-02F0-33B2-9612E46184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2921" y="254863"/>
            <a:ext cx="1286470" cy="47769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47FF6C2-656C-3664-621C-B7B6878DB17E}"/>
              </a:ext>
            </a:extLst>
          </p:cNvPr>
          <p:cNvSpPr/>
          <p:nvPr userDrawn="1"/>
        </p:nvSpPr>
        <p:spPr>
          <a:xfrm>
            <a:off x="374754" y="839451"/>
            <a:ext cx="5793698" cy="386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77117AD2-6265-0050-FC72-1E8FD277C6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1702" y="1132107"/>
            <a:ext cx="5183560" cy="5568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 hinzufügen</a:t>
            </a:r>
          </a:p>
        </p:txBody>
      </p:sp>
      <p:sp>
        <p:nvSpPr>
          <p:cNvPr id="6" name="Inhaltsplatzhalter 9">
            <a:extLst>
              <a:ext uri="{FF2B5EF4-FFF2-40B4-BE49-F238E27FC236}">
                <a16:creationId xmlns:a16="http://schemas.microsoft.com/office/drawing/2014/main" id="{022DE752-EC5E-08EE-0E89-C3B25DC7132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1701" y="1845761"/>
            <a:ext cx="5183559" cy="2685296"/>
          </a:xfrm>
          <a:prstGeom prst="rect">
            <a:avLst/>
          </a:prstGeom>
        </p:spPr>
        <p:txBody>
          <a:bodyPr/>
          <a:lstStyle>
            <a:lvl1pPr>
              <a:lnSpc>
                <a:spcPts val="168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ts val="168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ts val="168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ts val="168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ts val="1680"/>
              </a:lnSpc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5994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6 logo weiß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11B8C63-E8B1-F2D0-B2B8-FD885D724325}"/>
              </a:ext>
            </a:extLst>
          </p:cNvPr>
          <p:cNvSpPr/>
          <p:nvPr userDrawn="1"/>
        </p:nvSpPr>
        <p:spPr>
          <a:xfrm>
            <a:off x="374754" y="839451"/>
            <a:ext cx="5793698" cy="386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E5DAD16-6BF8-DD6D-4C69-BB63E49F5507}"/>
              </a:ext>
            </a:extLst>
          </p:cNvPr>
          <p:cNvSpPr/>
          <p:nvPr userDrawn="1"/>
        </p:nvSpPr>
        <p:spPr>
          <a:xfrm>
            <a:off x="-1" y="4844374"/>
            <a:ext cx="9144001" cy="299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5C51A8-3E13-B096-A5F1-212F0E398A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2921" y="254864"/>
            <a:ext cx="1286470" cy="480802"/>
          </a:xfrm>
          <a:prstGeom prst="rect">
            <a:avLst/>
          </a:prstGeom>
        </p:spPr>
      </p:pic>
      <p:sp>
        <p:nvSpPr>
          <p:cNvPr id="8" name="Textplatzhalter 6">
            <a:extLst>
              <a:ext uri="{FF2B5EF4-FFF2-40B4-BE49-F238E27FC236}">
                <a16:creationId xmlns:a16="http://schemas.microsoft.com/office/drawing/2014/main" id="{5D58A2D2-7C18-34F2-CCAF-F095B8608A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1702" y="1132107"/>
            <a:ext cx="5183560" cy="5568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 hinzufügen</a:t>
            </a:r>
          </a:p>
        </p:txBody>
      </p:sp>
      <p:sp>
        <p:nvSpPr>
          <p:cNvPr id="3" name="Inhaltsplatzhalter 9">
            <a:extLst>
              <a:ext uri="{FF2B5EF4-FFF2-40B4-BE49-F238E27FC236}">
                <a16:creationId xmlns:a16="http://schemas.microsoft.com/office/drawing/2014/main" id="{76A3D132-A52C-007D-4378-D3053AB2F73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1701" y="1845761"/>
            <a:ext cx="5183559" cy="2685296"/>
          </a:xfrm>
          <a:prstGeom prst="rect">
            <a:avLst/>
          </a:prstGeom>
        </p:spPr>
        <p:txBody>
          <a:bodyPr/>
          <a:lstStyle>
            <a:lvl1pPr>
              <a:lnSpc>
                <a:spcPts val="168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ts val="168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ts val="168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ts val="168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ts val="1680"/>
              </a:lnSpc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4982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/w +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A46D8F6-E8AB-C0CB-9A2B-DA5773736A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44412" y="1538124"/>
            <a:ext cx="5055176" cy="1240534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638A56-9DE9-40EC-AEE0-BC6DFCF03D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89009" y="3741234"/>
            <a:ext cx="5975350" cy="66357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 b="0" i="0">
                <a:solidFill>
                  <a:schemeClr val="tx1"/>
                </a:solidFill>
                <a:latin typeface="HDA DIN Office Medium" panose="020B0503030000020003" pitchFamily="34" charset="77"/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Dylann Kinfack, Malak Belghith, Yevgen Melnyk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43124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_7 logo schwarz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02E462E-EED7-02F0-33B2-9612E46184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2921" y="254863"/>
            <a:ext cx="1286470" cy="47769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266556A-B191-FE1C-F0F2-47D50A5058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7258792" cy="5165228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BE524DEC-0412-66A8-6C63-B62DA076613A}"/>
              </a:ext>
            </a:extLst>
          </p:cNvPr>
          <p:cNvSpPr txBox="1"/>
          <p:nvPr userDrawn="1"/>
        </p:nvSpPr>
        <p:spPr>
          <a:xfrm>
            <a:off x="1088904" y="-237325"/>
            <a:ext cx="0" cy="0"/>
          </a:xfrm>
          <a:prstGeom prst="rect">
            <a:avLst/>
          </a:prstGeom>
        </p:spPr>
        <p:txBody>
          <a:bodyPr vert="horz" wrap="none" lIns="91440" tIns="45720" rIns="91440" bIns="36000" rtlCol="0" anchor="b">
            <a:noAutofit/>
          </a:bodyPr>
          <a:lstStyle/>
          <a:p>
            <a:pPr algn="l"/>
            <a:endParaRPr lang="de-DE" dirty="0" err="1">
              <a:solidFill>
                <a:schemeClr val="bg1"/>
              </a:solidFill>
            </a:endParaRP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0AB70B9E-9339-AC4A-61B3-BF85B6CD8C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09" y="2571750"/>
            <a:ext cx="1751012" cy="392545"/>
          </a:xfrm>
          <a:prstGeom prst="rect">
            <a:avLst/>
          </a:prstGeom>
          <a:solidFill>
            <a:srgbClr val="002060"/>
          </a:solidFill>
        </p:spPr>
        <p:txBody>
          <a:bodyPr anchor="ctr" anchorCtr="0"/>
          <a:lstStyle>
            <a:lvl1pPr algn="ctr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DA DIN Office Bold"/>
                <a:ea typeface="+mn-ea"/>
                <a:cs typeface="+mn-cs"/>
              </a:rPr>
              <a:t>Text</a:t>
            </a:r>
            <a:endParaRPr kumimoji="0" lang="de-DE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DA DIN Office Bold"/>
              <a:ea typeface="+mn-ea"/>
              <a:cs typeface="+mn-cs"/>
            </a:endParaRPr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685AD57C-A1AD-6770-9798-E8BAC64D6C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09" y="3102241"/>
            <a:ext cx="1751012" cy="732780"/>
          </a:xfrm>
          <a:prstGeom prst="rect">
            <a:avLst/>
          </a:prstGeom>
          <a:solidFill>
            <a:schemeClr val="tx1"/>
          </a:solidFill>
        </p:spPr>
        <p:txBody>
          <a:bodyPr anchor="ctr" anchorCtr="0"/>
          <a:lstStyle>
            <a:lvl1pPr algn="ctr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DA DIN Office Bold"/>
                <a:ea typeface="+mn-ea"/>
                <a:cs typeface="+mn-cs"/>
              </a:rPr>
              <a:t>Text</a:t>
            </a:r>
            <a:endParaRPr kumimoji="0" lang="de-DE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DA DIN Office Bold"/>
              <a:ea typeface="+mn-ea"/>
              <a:cs typeface="+mn-cs"/>
            </a:endParaRPr>
          </a:p>
        </p:txBody>
      </p:sp>
      <p:sp>
        <p:nvSpPr>
          <p:cNvPr id="6" name="Inhaltsplatzhalter 9">
            <a:extLst>
              <a:ext uri="{FF2B5EF4-FFF2-40B4-BE49-F238E27FC236}">
                <a16:creationId xmlns:a16="http://schemas.microsoft.com/office/drawing/2014/main" id="{13FDD25F-06D4-B998-7114-3ACCB169E2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94919" y="2178157"/>
            <a:ext cx="6160723" cy="2550792"/>
          </a:xfrm>
          <a:prstGeom prst="rect">
            <a:avLst/>
          </a:prstGeom>
        </p:spPr>
        <p:txBody>
          <a:bodyPr/>
          <a:lstStyle>
            <a:lvl1pPr>
              <a:lnSpc>
                <a:spcPts val="168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ts val="168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ts val="168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ts val="168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ts val="1680"/>
              </a:lnSpc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7" name="Textplatzhalter 23">
            <a:extLst>
              <a:ext uri="{FF2B5EF4-FFF2-40B4-BE49-F238E27FC236}">
                <a16:creationId xmlns:a16="http://schemas.microsoft.com/office/drawing/2014/main" id="{6AEE1078-A15F-EF82-B770-EE2E72F280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919" y="852985"/>
            <a:ext cx="5554596" cy="98187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ts val="24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 hinzufügen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374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_7 logo weiß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9">
            <a:extLst>
              <a:ext uri="{FF2B5EF4-FFF2-40B4-BE49-F238E27FC236}">
                <a16:creationId xmlns:a16="http://schemas.microsoft.com/office/drawing/2014/main" id="{117D7D5B-D2D9-B7A9-2E8F-0369396604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94919" y="2501601"/>
            <a:ext cx="6160723" cy="2384298"/>
          </a:xfrm>
          <a:prstGeom prst="rect">
            <a:avLst/>
          </a:prstGeom>
        </p:spPr>
        <p:txBody>
          <a:bodyPr/>
          <a:lstStyle>
            <a:lvl1pPr>
              <a:lnSpc>
                <a:spcPts val="168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ts val="168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ts val="168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ts val="168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ts val="1680"/>
              </a:lnSpc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266556A-B191-FE1C-F0F2-47D50A5058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7258791" cy="515048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BE524DEC-0412-66A8-6C63-B62DA076613A}"/>
              </a:ext>
            </a:extLst>
          </p:cNvPr>
          <p:cNvSpPr txBox="1"/>
          <p:nvPr userDrawn="1"/>
        </p:nvSpPr>
        <p:spPr>
          <a:xfrm>
            <a:off x="1088904" y="-237325"/>
            <a:ext cx="0" cy="0"/>
          </a:xfrm>
          <a:prstGeom prst="rect">
            <a:avLst/>
          </a:prstGeom>
        </p:spPr>
        <p:txBody>
          <a:bodyPr vert="horz" wrap="none" lIns="91440" tIns="45720" rIns="91440" bIns="36000" rtlCol="0" anchor="b">
            <a:noAutofit/>
          </a:bodyPr>
          <a:lstStyle/>
          <a:p>
            <a:pPr algn="l"/>
            <a:endParaRPr lang="de-DE" dirty="0" err="1">
              <a:solidFill>
                <a:schemeClr val="bg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F2E94C7-BF9C-B35F-B692-13A1A5E66D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2921" y="254864"/>
            <a:ext cx="1286470" cy="480802"/>
          </a:xfrm>
          <a:prstGeom prst="rect">
            <a:avLst/>
          </a:prstGeom>
        </p:spPr>
      </p:pic>
      <p:sp>
        <p:nvSpPr>
          <p:cNvPr id="6" name="Textplatzhalter 23">
            <a:extLst>
              <a:ext uri="{FF2B5EF4-FFF2-40B4-BE49-F238E27FC236}">
                <a16:creationId xmlns:a16="http://schemas.microsoft.com/office/drawing/2014/main" id="{487263AB-9F89-9A01-4B92-651DE88AFB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919" y="852985"/>
            <a:ext cx="5554596" cy="98187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ts val="24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 hinzufügen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0AB70B9E-9339-AC4A-61B3-BF85B6CD8C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09" y="2571750"/>
            <a:ext cx="1751012" cy="392545"/>
          </a:xfrm>
          <a:prstGeom prst="rect">
            <a:avLst/>
          </a:prstGeom>
          <a:solidFill>
            <a:srgbClr val="002060"/>
          </a:solidFill>
        </p:spPr>
        <p:txBody>
          <a:bodyPr anchor="ctr" anchorCtr="0"/>
          <a:lstStyle>
            <a:lvl1pPr algn="ctr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DA DIN Office Bold"/>
                <a:ea typeface="+mn-ea"/>
                <a:cs typeface="+mn-cs"/>
              </a:rPr>
              <a:t>Text</a:t>
            </a:r>
            <a:endParaRPr kumimoji="0" lang="de-DE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DA DIN Office Bold"/>
              <a:ea typeface="+mn-ea"/>
              <a:cs typeface="+mn-cs"/>
            </a:endParaRPr>
          </a:p>
        </p:txBody>
      </p:sp>
      <p:sp>
        <p:nvSpPr>
          <p:cNvPr id="5" name="Textplatzhalter 18">
            <a:extLst>
              <a:ext uri="{FF2B5EF4-FFF2-40B4-BE49-F238E27FC236}">
                <a16:creationId xmlns:a16="http://schemas.microsoft.com/office/drawing/2014/main" id="{DA7D23CC-A77A-656D-CBCF-1C1C5F1AD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09" y="3102241"/>
            <a:ext cx="1751012" cy="732780"/>
          </a:xfrm>
          <a:prstGeom prst="rect">
            <a:avLst/>
          </a:prstGeom>
          <a:solidFill>
            <a:schemeClr val="tx1"/>
          </a:solidFill>
        </p:spPr>
        <p:txBody>
          <a:bodyPr anchor="ctr" anchorCtr="0"/>
          <a:lstStyle>
            <a:lvl1pPr algn="ctr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DA DIN Office Bold"/>
                <a:ea typeface="+mn-ea"/>
                <a:cs typeface="+mn-cs"/>
              </a:rPr>
              <a:t>Text</a:t>
            </a:r>
            <a:endParaRPr kumimoji="0" lang="de-DE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DA DIN Office Bold"/>
              <a:ea typeface="+mn-ea"/>
              <a:cs typeface="+mn-cs"/>
            </a:endParaRPr>
          </a:p>
        </p:txBody>
      </p:sp>
      <p:sp>
        <p:nvSpPr>
          <p:cNvPr id="8" name="Inhaltsplatzhalter 9">
            <a:extLst>
              <a:ext uri="{FF2B5EF4-FFF2-40B4-BE49-F238E27FC236}">
                <a16:creationId xmlns:a16="http://schemas.microsoft.com/office/drawing/2014/main" id="{18F405BE-36C6-7D52-5C57-D296FB21E7A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919" y="2178157"/>
            <a:ext cx="6160723" cy="2550792"/>
          </a:xfrm>
          <a:prstGeom prst="rect">
            <a:avLst/>
          </a:prstGeom>
        </p:spPr>
        <p:txBody>
          <a:bodyPr/>
          <a:lstStyle>
            <a:lvl1pPr>
              <a:lnSpc>
                <a:spcPts val="168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ts val="168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ts val="168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ts val="168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ts val="1680"/>
              </a:lnSpc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3633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_8 logo schwarz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02E462E-EED7-02F0-33B2-9612E46184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2921" y="254863"/>
            <a:ext cx="1286470" cy="47769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266556A-B191-FE1C-F0F2-47D50A5058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5976"/>
            <a:ext cx="7258792" cy="5143500"/>
          </a:xfrm>
          <a:prstGeom prst="rect">
            <a:avLst/>
          </a:prstGeom>
        </p:spPr>
      </p:pic>
      <p:sp>
        <p:nvSpPr>
          <p:cNvPr id="4" name="Inhaltsplatzhalter 9">
            <a:extLst>
              <a:ext uri="{FF2B5EF4-FFF2-40B4-BE49-F238E27FC236}">
                <a16:creationId xmlns:a16="http://schemas.microsoft.com/office/drawing/2014/main" id="{8CA80FB2-F339-0251-5D58-D1099844028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94919" y="2083136"/>
            <a:ext cx="6160723" cy="2645813"/>
          </a:xfrm>
          <a:prstGeom prst="rect">
            <a:avLst/>
          </a:prstGeom>
        </p:spPr>
        <p:txBody>
          <a:bodyPr/>
          <a:lstStyle>
            <a:lvl1pPr>
              <a:lnSpc>
                <a:spcPts val="168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ts val="168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ts val="168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ts val="168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ts val="1680"/>
              </a:lnSpc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821838ED-7268-6039-D8E8-297B424F76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918" y="729026"/>
            <a:ext cx="4359219" cy="93599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3260"/>
              </a:lnSpc>
              <a:spcBef>
                <a:spcPts val="0"/>
              </a:spcBef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</a:t>
            </a:r>
          </a:p>
          <a:p>
            <a:pPr lvl="0"/>
            <a:r>
              <a:rPr lang="de-DE" dirty="0"/>
              <a:t>hinzufügen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30623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_8 logo weiß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266556A-B191-FE1C-F0F2-47D50A5058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976"/>
            <a:ext cx="7258792" cy="51435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39492569-0388-0514-5846-FD2652FC0B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2921" y="254864"/>
            <a:ext cx="1286470" cy="480802"/>
          </a:xfrm>
          <a:prstGeom prst="rect">
            <a:avLst/>
          </a:prstGeom>
        </p:spPr>
      </p:pic>
      <p:sp>
        <p:nvSpPr>
          <p:cNvPr id="6" name="Inhaltsplatzhalter 9">
            <a:extLst>
              <a:ext uri="{FF2B5EF4-FFF2-40B4-BE49-F238E27FC236}">
                <a16:creationId xmlns:a16="http://schemas.microsoft.com/office/drawing/2014/main" id="{114873D1-771E-2E6A-93D4-DBB08348DC4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94919" y="2083136"/>
            <a:ext cx="6160723" cy="2645813"/>
          </a:xfrm>
          <a:prstGeom prst="rect">
            <a:avLst/>
          </a:prstGeom>
        </p:spPr>
        <p:txBody>
          <a:bodyPr/>
          <a:lstStyle>
            <a:lvl1pPr>
              <a:lnSpc>
                <a:spcPts val="168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ts val="168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ts val="168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ts val="168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ts val="1680"/>
              </a:lnSpc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E6A4F7F-0302-E854-0DD7-BCB9C1407E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918" y="729026"/>
            <a:ext cx="4359219" cy="93599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3260"/>
              </a:lnSpc>
              <a:spcBef>
                <a:spcPts val="0"/>
              </a:spcBef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</a:t>
            </a:r>
          </a:p>
          <a:p>
            <a:pPr lvl="0"/>
            <a:r>
              <a:rPr lang="de-DE" dirty="0"/>
              <a:t>hinzufügen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72679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_9 logo schwarz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16">
            <a:extLst>
              <a:ext uri="{FF2B5EF4-FFF2-40B4-BE49-F238E27FC236}">
                <a16:creationId xmlns:a16="http://schemas.microsoft.com/office/drawing/2014/main" id="{4F5A6E1E-C47A-A0CC-9B6C-E97EC39C6E15}"/>
              </a:ext>
            </a:extLst>
          </p:cNvPr>
          <p:cNvSpPr/>
          <p:nvPr userDrawn="1"/>
        </p:nvSpPr>
        <p:spPr>
          <a:xfrm>
            <a:off x="0" y="0"/>
            <a:ext cx="7258792" cy="5143500"/>
          </a:xfrm>
          <a:custGeom>
            <a:avLst/>
            <a:gdLst>
              <a:gd name="connsiteX0" fmla="*/ 0 w 3213100"/>
              <a:gd name="connsiteY0" fmla="*/ 0 h 2933700"/>
              <a:gd name="connsiteX1" fmla="*/ 3213100 w 3213100"/>
              <a:gd name="connsiteY1" fmla="*/ 0 h 2933700"/>
              <a:gd name="connsiteX2" fmla="*/ 3213100 w 3213100"/>
              <a:gd name="connsiteY2" fmla="*/ 2933700 h 2933700"/>
              <a:gd name="connsiteX3" fmla="*/ 0 w 3213100"/>
              <a:gd name="connsiteY3" fmla="*/ 2933700 h 2933700"/>
              <a:gd name="connsiteX4" fmla="*/ 0 w 3213100"/>
              <a:gd name="connsiteY4" fmla="*/ 0 h 2933700"/>
              <a:gd name="connsiteX0" fmla="*/ 0 w 3213100"/>
              <a:gd name="connsiteY0" fmla="*/ 0 h 2933700"/>
              <a:gd name="connsiteX1" fmla="*/ 3213100 w 3213100"/>
              <a:gd name="connsiteY1" fmla="*/ 0 h 2933700"/>
              <a:gd name="connsiteX2" fmla="*/ 2601208 w 3213100"/>
              <a:gd name="connsiteY2" fmla="*/ 2933700 h 2933700"/>
              <a:gd name="connsiteX3" fmla="*/ 0 w 3213100"/>
              <a:gd name="connsiteY3" fmla="*/ 2933700 h 2933700"/>
              <a:gd name="connsiteX4" fmla="*/ 0 w 3213100"/>
              <a:gd name="connsiteY4" fmla="*/ 0 h 2933700"/>
              <a:gd name="connsiteX0" fmla="*/ 0 w 3213100"/>
              <a:gd name="connsiteY0" fmla="*/ 0 h 2933700"/>
              <a:gd name="connsiteX1" fmla="*/ 3213100 w 3213100"/>
              <a:gd name="connsiteY1" fmla="*/ 0 h 2933700"/>
              <a:gd name="connsiteX2" fmla="*/ 2945982 w 3213100"/>
              <a:gd name="connsiteY2" fmla="*/ 2933700 h 2933700"/>
              <a:gd name="connsiteX3" fmla="*/ 0 w 3213100"/>
              <a:gd name="connsiteY3" fmla="*/ 2933700 h 2933700"/>
              <a:gd name="connsiteX4" fmla="*/ 0 w 3213100"/>
              <a:gd name="connsiteY4" fmla="*/ 0 h 2933700"/>
              <a:gd name="connsiteX0" fmla="*/ 949871 w 4162971"/>
              <a:gd name="connsiteY0" fmla="*/ 0 h 2933700"/>
              <a:gd name="connsiteX1" fmla="*/ 4162971 w 4162971"/>
              <a:gd name="connsiteY1" fmla="*/ 0 h 2933700"/>
              <a:gd name="connsiteX2" fmla="*/ 3895853 w 4162971"/>
              <a:gd name="connsiteY2" fmla="*/ 2933700 h 2933700"/>
              <a:gd name="connsiteX3" fmla="*/ 0 w 4162971"/>
              <a:gd name="connsiteY3" fmla="*/ 2933700 h 2933700"/>
              <a:gd name="connsiteX4" fmla="*/ 949871 w 4162971"/>
              <a:gd name="connsiteY4" fmla="*/ 0 h 2933700"/>
              <a:gd name="connsiteX0" fmla="*/ 1 w 4162971"/>
              <a:gd name="connsiteY0" fmla="*/ 0 h 2937272"/>
              <a:gd name="connsiteX1" fmla="*/ 4162971 w 4162971"/>
              <a:gd name="connsiteY1" fmla="*/ 3572 h 2937272"/>
              <a:gd name="connsiteX2" fmla="*/ 3895853 w 4162971"/>
              <a:gd name="connsiteY2" fmla="*/ 2937272 h 2937272"/>
              <a:gd name="connsiteX3" fmla="*/ 0 w 4162971"/>
              <a:gd name="connsiteY3" fmla="*/ 2937272 h 2937272"/>
              <a:gd name="connsiteX4" fmla="*/ 1 w 4162971"/>
              <a:gd name="connsiteY4" fmla="*/ 0 h 293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2971" h="2937272">
                <a:moveTo>
                  <a:pt x="1" y="0"/>
                </a:moveTo>
                <a:lnTo>
                  <a:pt x="4162971" y="3572"/>
                </a:lnTo>
                <a:lnTo>
                  <a:pt x="3895853" y="2937272"/>
                </a:lnTo>
                <a:lnTo>
                  <a:pt x="0" y="2937272"/>
                </a:lnTo>
                <a:cubicBezTo>
                  <a:pt x="0" y="1958181"/>
                  <a:pt x="1" y="979091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02E462E-EED7-02F0-33B2-9612E46184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2921" y="254863"/>
            <a:ext cx="1286470" cy="477697"/>
          </a:xfrm>
          <a:prstGeom prst="rect">
            <a:avLst/>
          </a:prstGeom>
        </p:spPr>
      </p:pic>
      <p:sp>
        <p:nvSpPr>
          <p:cNvPr id="6" name="Inhaltsplatzhalter 9">
            <a:extLst>
              <a:ext uri="{FF2B5EF4-FFF2-40B4-BE49-F238E27FC236}">
                <a16:creationId xmlns:a16="http://schemas.microsoft.com/office/drawing/2014/main" id="{6B0AEF8A-4C87-55B3-57E2-6B9BC9B44D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94919" y="2083136"/>
            <a:ext cx="6160723" cy="2645813"/>
          </a:xfrm>
          <a:prstGeom prst="rect">
            <a:avLst/>
          </a:prstGeom>
        </p:spPr>
        <p:txBody>
          <a:bodyPr/>
          <a:lstStyle>
            <a:lvl1pPr>
              <a:lnSpc>
                <a:spcPts val="168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ts val="168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ts val="168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ts val="168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ts val="1680"/>
              </a:lnSpc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DF6FE7F-EA88-4E2E-6537-FF7C3608FA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918" y="729026"/>
            <a:ext cx="4359219" cy="93599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3260"/>
              </a:lnSpc>
              <a:spcBef>
                <a:spcPts val="0"/>
              </a:spcBef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</a:t>
            </a:r>
          </a:p>
          <a:p>
            <a:pPr lvl="0"/>
            <a:r>
              <a:rPr lang="de-DE" dirty="0"/>
              <a:t>hinzufügen</a:t>
            </a: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45118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_9 logo weiß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6">
            <a:extLst>
              <a:ext uri="{FF2B5EF4-FFF2-40B4-BE49-F238E27FC236}">
                <a16:creationId xmlns:a16="http://schemas.microsoft.com/office/drawing/2014/main" id="{73326B99-9096-874F-DF63-0A98A3BB4B3D}"/>
              </a:ext>
            </a:extLst>
          </p:cNvPr>
          <p:cNvSpPr/>
          <p:nvPr userDrawn="1"/>
        </p:nvSpPr>
        <p:spPr>
          <a:xfrm>
            <a:off x="0" y="-27477"/>
            <a:ext cx="7258792" cy="5191425"/>
          </a:xfrm>
          <a:custGeom>
            <a:avLst/>
            <a:gdLst>
              <a:gd name="connsiteX0" fmla="*/ 0 w 3213100"/>
              <a:gd name="connsiteY0" fmla="*/ 0 h 2933700"/>
              <a:gd name="connsiteX1" fmla="*/ 3213100 w 3213100"/>
              <a:gd name="connsiteY1" fmla="*/ 0 h 2933700"/>
              <a:gd name="connsiteX2" fmla="*/ 3213100 w 3213100"/>
              <a:gd name="connsiteY2" fmla="*/ 2933700 h 2933700"/>
              <a:gd name="connsiteX3" fmla="*/ 0 w 3213100"/>
              <a:gd name="connsiteY3" fmla="*/ 2933700 h 2933700"/>
              <a:gd name="connsiteX4" fmla="*/ 0 w 3213100"/>
              <a:gd name="connsiteY4" fmla="*/ 0 h 2933700"/>
              <a:gd name="connsiteX0" fmla="*/ 0 w 3213100"/>
              <a:gd name="connsiteY0" fmla="*/ 0 h 2933700"/>
              <a:gd name="connsiteX1" fmla="*/ 3213100 w 3213100"/>
              <a:gd name="connsiteY1" fmla="*/ 0 h 2933700"/>
              <a:gd name="connsiteX2" fmla="*/ 2601208 w 3213100"/>
              <a:gd name="connsiteY2" fmla="*/ 2933700 h 2933700"/>
              <a:gd name="connsiteX3" fmla="*/ 0 w 3213100"/>
              <a:gd name="connsiteY3" fmla="*/ 2933700 h 2933700"/>
              <a:gd name="connsiteX4" fmla="*/ 0 w 3213100"/>
              <a:gd name="connsiteY4" fmla="*/ 0 h 2933700"/>
              <a:gd name="connsiteX0" fmla="*/ 0 w 3213100"/>
              <a:gd name="connsiteY0" fmla="*/ 0 h 2933700"/>
              <a:gd name="connsiteX1" fmla="*/ 3213100 w 3213100"/>
              <a:gd name="connsiteY1" fmla="*/ 0 h 2933700"/>
              <a:gd name="connsiteX2" fmla="*/ 2945982 w 3213100"/>
              <a:gd name="connsiteY2" fmla="*/ 2933700 h 2933700"/>
              <a:gd name="connsiteX3" fmla="*/ 0 w 3213100"/>
              <a:gd name="connsiteY3" fmla="*/ 2933700 h 2933700"/>
              <a:gd name="connsiteX4" fmla="*/ 0 w 3213100"/>
              <a:gd name="connsiteY4" fmla="*/ 0 h 2933700"/>
              <a:gd name="connsiteX0" fmla="*/ 949871 w 4162971"/>
              <a:gd name="connsiteY0" fmla="*/ 0 h 2933700"/>
              <a:gd name="connsiteX1" fmla="*/ 4162971 w 4162971"/>
              <a:gd name="connsiteY1" fmla="*/ 0 h 2933700"/>
              <a:gd name="connsiteX2" fmla="*/ 3895853 w 4162971"/>
              <a:gd name="connsiteY2" fmla="*/ 2933700 h 2933700"/>
              <a:gd name="connsiteX3" fmla="*/ 0 w 4162971"/>
              <a:gd name="connsiteY3" fmla="*/ 2933700 h 2933700"/>
              <a:gd name="connsiteX4" fmla="*/ 949871 w 4162971"/>
              <a:gd name="connsiteY4" fmla="*/ 0 h 2933700"/>
              <a:gd name="connsiteX0" fmla="*/ 1 w 4162971"/>
              <a:gd name="connsiteY0" fmla="*/ 0 h 2937272"/>
              <a:gd name="connsiteX1" fmla="*/ 4162971 w 4162971"/>
              <a:gd name="connsiteY1" fmla="*/ 3572 h 2937272"/>
              <a:gd name="connsiteX2" fmla="*/ 3895853 w 4162971"/>
              <a:gd name="connsiteY2" fmla="*/ 2937272 h 2937272"/>
              <a:gd name="connsiteX3" fmla="*/ 0 w 4162971"/>
              <a:gd name="connsiteY3" fmla="*/ 2937272 h 2937272"/>
              <a:gd name="connsiteX4" fmla="*/ 1 w 4162971"/>
              <a:gd name="connsiteY4" fmla="*/ 0 h 293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2971" h="2937272">
                <a:moveTo>
                  <a:pt x="1" y="0"/>
                </a:moveTo>
                <a:lnTo>
                  <a:pt x="4162971" y="3572"/>
                </a:lnTo>
                <a:lnTo>
                  <a:pt x="3895853" y="2937272"/>
                </a:lnTo>
                <a:lnTo>
                  <a:pt x="0" y="2937272"/>
                </a:lnTo>
                <a:cubicBezTo>
                  <a:pt x="0" y="1958181"/>
                  <a:pt x="1" y="979091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D34C58-85D2-5534-F529-17793AE5A6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2921" y="254864"/>
            <a:ext cx="1286470" cy="480802"/>
          </a:xfrm>
          <a:prstGeom prst="rect">
            <a:avLst/>
          </a:prstGeom>
        </p:spPr>
      </p:pic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2520A78C-0930-AC2F-427E-A0C9238BB7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94919" y="2083136"/>
            <a:ext cx="6160723" cy="2645813"/>
          </a:xfrm>
          <a:prstGeom prst="rect">
            <a:avLst/>
          </a:prstGeom>
        </p:spPr>
        <p:txBody>
          <a:bodyPr/>
          <a:lstStyle>
            <a:lvl1pPr>
              <a:lnSpc>
                <a:spcPts val="168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ts val="168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ts val="168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ts val="168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ts val="1680"/>
              </a:lnSpc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9F828025-A8FB-B9B7-EE37-AB2CAEFD2C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918" y="729026"/>
            <a:ext cx="4359219" cy="93599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3260"/>
              </a:lnSpc>
              <a:spcBef>
                <a:spcPts val="0"/>
              </a:spcBef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</a:t>
            </a:r>
          </a:p>
          <a:p>
            <a:pPr lvl="0"/>
            <a:r>
              <a:rPr lang="de-DE" dirty="0"/>
              <a:t>hinzufügen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5150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10 logo schwarz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E2A6721-305A-C2F9-8753-CFF1AB5793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650"/>
            <a:ext cx="5644528" cy="515369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0D49331-ADAC-0C3F-D6F5-EF9C1907D2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2921" y="254863"/>
            <a:ext cx="1286470" cy="477697"/>
          </a:xfrm>
          <a:prstGeom prst="rect">
            <a:avLst/>
          </a:prstGeom>
        </p:spPr>
      </p:pic>
      <p:sp>
        <p:nvSpPr>
          <p:cNvPr id="5" name="Inhaltsplatzhalter 9">
            <a:extLst>
              <a:ext uri="{FF2B5EF4-FFF2-40B4-BE49-F238E27FC236}">
                <a16:creationId xmlns:a16="http://schemas.microsoft.com/office/drawing/2014/main" id="{A8C006BC-488D-8F65-B30D-AAC364CFCF3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94919" y="2083136"/>
            <a:ext cx="4498517" cy="2645813"/>
          </a:xfrm>
          <a:prstGeom prst="rect">
            <a:avLst/>
          </a:prstGeom>
        </p:spPr>
        <p:txBody>
          <a:bodyPr/>
          <a:lstStyle>
            <a:lvl1pPr>
              <a:lnSpc>
                <a:spcPts val="168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ts val="168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ts val="168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ts val="168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ts val="1680"/>
              </a:lnSpc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24EC1930-BCA3-0FD7-3CD4-314BB5BA6E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918" y="729026"/>
            <a:ext cx="4359219" cy="93599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3260"/>
              </a:lnSpc>
              <a:spcBef>
                <a:spcPts val="0"/>
              </a:spcBef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</a:t>
            </a:r>
          </a:p>
          <a:p>
            <a:pPr lvl="0"/>
            <a:r>
              <a:rPr lang="de-DE" dirty="0"/>
              <a:t>hinzufügen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1353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10 logo weiß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E2A6721-305A-C2F9-8753-CFF1AB5793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6724"/>
            <a:ext cx="5644529" cy="51537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877E377-AD41-A1C4-1918-E19911C2DD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2921" y="254864"/>
            <a:ext cx="1286470" cy="480802"/>
          </a:xfrm>
          <a:prstGeom prst="rect">
            <a:avLst/>
          </a:prstGeom>
        </p:spPr>
      </p:pic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8DAFA4CE-0040-0090-A997-0052AB3BCA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94919" y="2083136"/>
            <a:ext cx="4508927" cy="2645813"/>
          </a:xfrm>
          <a:prstGeom prst="rect">
            <a:avLst/>
          </a:prstGeom>
        </p:spPr>
        <p:txBody>
          <a:bodyPr/>
          <a:lstStyle>
            <a:lvl1pPr>
              <a:lnSpc>
                <a:spcPts val="168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ts val="168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ts val="168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ts val="168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ts val="1680"/>
              </a:lnSpc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E694947F-B120-4822-6B94-124F232AD5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918" y="729026"/>
            <a:ext cx="4359219" cy="93599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3260"/>
              </a:lnSpc>
              <a:spcBef>
                <a:spcPts val="0"/>
              </a:spcBef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</a:t>
            </a:r>
          </a:p>
          <a:p>
            <a:pPr lvl="0"/>
            <a:r>
              <a:rPr lang="de-DE" dirty="0"/>
              <a:t>hinzufügen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99735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farbig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6">
            <a:extLst>
              <a:ext uri="{FF2B5EF4-FFF2-40B4-BE49-F238E27FC236}">
                <a16:creationId xmlns:a16="http://schemas.microsoft.com/office/drawing/2014/main" id="{DD43A950-FBD4-68DC-BD17-04447824C9FD}"/>
              </a:ext>
            </a:extLst>
          </p:cNvPr>
          <p:cNvSpPr/>
          <p:nvPr userDrawn="1"/>
        </p:nvSpPr>
        <p:spPr>
          <a:xfrm>
            <a:off x="0" y="1"/>
            <a:ext cx="5638406" cy="5143500"/>
          </a:xfrm>
          <a:custGeom>
            <a:avLst/>
            <a:gdLst>
              <a:gd name="connsiteX0" fmla="*/ 0 w 3213100"/>
              <a:gd name="connsiteY0" fmla="*/ 0 h 2933700"/>
              <a:gd name="connsiteX1" fmla="*/ 3213100 w 3213100"/>
              <a:gd name="connsiteY1" fmla="*/ 0 h 2933700"/>
              <a:gd name="connsiteX2" fmla="*/ 3213100 w 3213100"/>
              <a:gd name="connsiteY2" fmla="*/ 2933700 h 2933700"/>
              <a:gd name="connsiteX3" fmla="*/ 0 w 3213100"/>
              <a:gd name="connsiteY3" fmla="*/ 2933700 h 2933700"/>
              <a:gd name="connsiteX4" fmla="*/ 0 w 3213100"/>
              <a:gd name="connsiteY4" fmla="*/ 0 h 2933700"/>
              <a:gd name="connsiteX0" fmla="*/ 0 w 3213100"/>
              <a:gd name="connsiteY0" fmla="*/ 0 h 2933700"/>
              <a:gd name="connsiteX1" fmla="*/ 3213100 w 3213100"/>
              <a:gd name="connsiteY1" fmla="*/ 0 h 2933700"/>
              <a:gd name="connsiteX2" fmla="*/ 2601208 w 3213100"/>
              <a:gd name="connsiteY2" fmla="*/ 2933700 h 2933700"/>
              <a:gd name="connsiteX3" fmla="*/ 0 w 3213100"/>
              <a:gd name="connsiteY3" fmla="*/ 2933700 h 2933700"/>
              <a:gd name="connsiteX4" fmla="*/ 0 w 3213100"/>
              <a:gd name="connsiteY4" fmla="*/ 0 h 2933700"/>
              <a:gd name="connsiteX0" fmla="*/ 0 w 3213100"/>
              <a:gd name="connsiteY0" fmla="*/ 0 h 2933700"/>
              <a:gd name="connsiteX1" fmla="*/ 3213100 w 3213100"/>
              <a:gd name="connsiteY1" fmla="*/ 0 h 2933700"/>
              <a:gd name="connsiteX2" fmla="*/ 2945982 w 3213100"/>
              <a:gd name="connsiteY2" fmla="*/ 2933700 h 2933700"/>
              <a:gd name="connsiteX3" fmla="*/ 0 w 3213100"/>
              <a:gd name="connsiteY3" fmla="*/ 2933700 h 2933700"/>
              <a:gd name="connsiteX4" fmla="*/ 0 w 3213100"/>
              <a:gd name="connsiteY4" fmla="*/ 0 h 2933700"/>
              <a:gd name="connsiteX0" fmla="*/ 949871 w 4162971"/>
              <a:gd name="connsiteY0" fmla="*/ 0 h 2933700"/>
              <a:gd name="connsiteX1" fmla="*/ 4162971 w 4162971"/>
              <a:gd name="connsiteY1" fmla="*/ 0 h 2933700"/>
              <a:gd name="connsiteX2" fmla="*/ 3895853 w 4162971"/>
              <a:gd name="connsiteY2" fmla="*/ 2933700 h 2933700"/>
              <a:gd name="connsiteX3" fmla="*/ 0 w 4162971"/>
              <a:gd name="connsiteY3" fmla="*/ 2933700 h 2933700"/>
              <a:gd name="connsiteX4" fmla="*/ 949871 w 4162971"/>
              <a:gd name="connsiteY4" fmla="*/ 0 h 2933700"/>
              <a:gd name="connsiteX0" fmla="*/ 1 w 4162971"/>
              <a:gd name="connsiteY0" fmla="*/ 0 h 2937272"/>
              <a:gd name="connsiteX1" fmla="*/ 4162971 w 4162971"/>
              <a:gd name="connsiteY1" fmla="*/ 3572 h 2937272"/>
              <a:gd name="connsiteX2" fmla="*/ 3895853 w 4162971"/>
              <a:gd name="connsiteY2" fmla="*/ 2937272 h 2937272"/>
              <a:gd name="connsiteX3" fmla="*/ 0 w 4162971"/>
              <a:gd name="connsiteY3" fmla="*/ 2937272 h 2937272"/>
              <a:gd name="connsiteX4" fmla="*/ 1 w 4162971"/>
              <a:gd name="connsiteY4" fmla="*/ 0 h 293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2971" h="2937272">
                <a:moveTo>
                  <a:pt x="1" y="0"/>
                </a:moveTo>
                <a:lnTo>
                  <a:pt x="4162971" y="3572"/>
                </a:lnTo>
                <a:lnTo>
                  <a:pt x="3895853" y="2937272"/>
                </a:lnTo>
                <a:lnTo>
                  <a:pt x="0" y="2937272"/>
                </a:lnTo>
                <a:cubicBezTo>
                  <a:pt x="0" y="1958181"/>
                  <a:pt x="1" y="979091"/>
                  <a:pt x="1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A0D33347-DAF5-5B4B-F6F4-14C70DE960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226" y="924289"/>
            <a:ext cx="2214155" cy="1076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000">
                <a:latin typeface="+mj-lt"/>
              </a:defRPr>
            </a:lvl1pPr>
          </a:lstStyle>
          <a:p>
            <a:pPr lvl="0"/>
            <a:r>
              <a:rPr lang="de-DE" dirty="0"/>
              <a:t>1 _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4E785BEF-AC6A-839F-0546-195D2F3C2E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6377" y="2508832"/>
            <a:ext cx="4179283" cy="1839431"/>
          </a:xfrm>
          <a:prstGeom prst="rect">
            <a:avLst/>
          </a:prstGeom>
        </p:spPr>
        <p:txBody>
          <a:bodyPr/>
          <a:lstStyle>
            <a:lvl1pPr>
              <a:defRPr sz="3000">
                <a:latin typeface="+mj-lt"/>
              </a:defRPr>
            </a:lvl1pPr>
          </a:lstStyle>
          <a:p>
            <a:pPr lvl="0"/>
            <a:r>
              <a:rPr lang="de-DE" dirty="0" err="1"/>
              <a:t>headline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033BD2-7111-D4B8-667D-62DBD8582B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2921" y="254863"/>
            <a:ext cx="1286470" cy="477697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56603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weiß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116135B-5387-3679-8AF2-F992A7CA2D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44528" cy="5146976"/>
          </a:xfrm>
          <a:prstGeom prst="rect">
            <a:avLst/>
          </a:prstGeom>
        </p:spPr>
      </p:pic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FF8B7276-67AF-6164-DFE5-0991094071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6377" y="2508832"/>
            <a:ext cx="4179283" cy="183943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F9B7F37-7A36-1B7F-7FD6-94E222C9F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226" y="924289"/>
            <a:ext cx="2214155" cy="10764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 _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D6C598-1A99-678F-444B-F6460054CB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2921" y="254864"/>
            <a:ext cx="1286470" cy="480802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0701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arb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7563E41-8721-B092-20E4-C542C249DC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44412" y="1951483"/>
            <a:ext cx="5055176" cy="1240534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19342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 farbig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6">
            <a:extLst>
              <a:ext uri="{FF2B5EF4-FFF2-40B4-BE49-F238E27FC236}">
                <a16:creationId xmlns:a16="http://schemas.microsoft.com/office/drawing/2014/main" id="{E6B9B422-58F9-D5F2-9780-8534B90C837C}"/>
              </a:ext>
            </a:extLst>
          </p:cNvPr>
          <p:cNvSpPr/>
          <p:nvPr userDrawn="1"/>
        </p:nvSpPr>
        <p:spPr>
          <a:xfrm rot="10800000">
            <a:off x="2951880" y="-8116"/>
            <a:ext cx="6192119" cy="5157592"/>
          </a:xfrm>
          <a:custGeom>
            <a:avLst/>
            <a:gdLst>
              <a:gd name="connsiteX0" fmla="*/ 0 w 3213100"/>
              <a:gd name="connsiteY0" fmla="*/ 0 h 2933700"/>
              <a:gd name="connsiteX1" fmla="*/ 3213100 w 3213100"/>
              <a:gd name="connsiteY1" fmla="*/ 0 h 2933700"/>
              <a:gd name="connsiteX2" fmla="*/ 3213100 w 3213100"/>
              <a:gd name="connsiteY2" fmla="*/ 2933700 h 2933700"/>
              <a:gd name="connsiteX3" fmla="*/ 0 w 3213100"/>
              <a:gd name="connsiteY3" fmla="*/ 2933700 h 2933700"/>
              <a:gd name="connsiteX4" fmla="*/ 0 w 3213100"/>
              <a:gd name="connsiteY4" fmla="*/ 0 h 2933700"/>
              <a:gd name="connsiteX0" fmla="*/ 0 w 3213100"/>
              <a:gd name="connsiteY0" fmla="*/ 0 h 2933700"/>
              <a:gd name="connsiteX1" fmla="*/ 3213100 w 3213100"/>
              <a:gd name="connsiteY1" fmla="*/ 0 h 2933700"/>
              <a:gd name="connsiteX2" fmla="*/ 2601208 w 3213100"/>
              <a:gd name="connsiteY2" fmla="*/ 2933700 h 2933700"/>
              <a:gd name="connsiteX3" fmla="*/ 0 w 3213100"/>
              <a:gd name="connsiteY3" fmla="*/ 2933700 h 2933700"/>
              <a:gd name="connsiteX4" fmla="*/ 0 w 3213100"/>
              <a:gd name="connsiteY4" fmla="*/ 0 h 2933700"/>
              <a:gd name="connsiteX0" fmla="*/ 0 w 3213100"/>
              <a:gd name="connsiteY0" fmla="*/ 0 h 2933700"/>
              <a:gd name="connsiteX1" fmla="*/ 3213100 w 3213100"/>
              <a:gd name="connsiteY1" fmla="*/ 0 h 2933700"/>
              <a:gd name="connsiteX2" fmla="*/ 2945982 w 3213100"/>
              <a:gd name="connsiteY2" fmla="*/ 2933700 h 2933700"/>
              <a:gd name="connsiteX3" fmla="*/ 0 w 3213100"/>
              <a:gd name="connsiteY3" fmla="*/ 2933700 h 2933700"/>
              <a:gd name="connsiteX4" fmla="*/ 0 w 3213100"/>
              <a:gd name="connsiteY4" fmla="*/ 0 h 2933700"/>
              <a:gd name="connsiteX0" fmla="*/ 949871 w 4162971"/>
              <a:gd name="connsiteY0" fmla="*/ 0 h 2933700"/>
              <a:gd name="connsiteX1" fmla="*/ 4162971 w 4162971"/>
              <a:gd name="connsiteY1" fmla="*/ 0 h 2933700"/>
              <a:gd name="connsiteX2" fmla="*/ 3895853 w 4162971"/>
              <a:gd name="connsiteY2" fmla="*/ 2933700 h 2933700"/>
              <a:gd name="connsiteX3" fmla="*/ 0 w 4162971"/>
              <a:gd name="connsiteY3" fmla="*/ 2933700 h 2933700"/>
              <a:gd name="connsiteX4" fmla="*/ 949871 w 4162971"/>
              <a:gd name="connsiteY4" fmla="*/ 0 h 2933700"/>
              <a:gd name="connsiteX0" fmla="*/ 1 w 4162971"/>
              <a:gd name="connsiteY0" fmla="*/ 0 h 2937272"/>
              <a:gd name="connsiteX1" fmla="*/ 4162971 w 4162971"/>
              <a:gd name="connsiteY1" fmla="*/ 3572 h 2937272"/>
              <a:gd name="connsiteX2" fmla="*/ 3895853 w 4162971"/>
              <a:gd name="connsiteY2" fmla="*/ 2937272 h 2937272"/>
              <a:gd name="connsiteX3" fmla="*/ 0 w 4162971"/>
              <a:gd name="connsiteY3" fmla="*/ 2937272 h 2937272"/>
              <a:gd name="connsiteX4" fmla="*/ 1 w 4162971"/>
              <a:gd name="connsiteY4" fmla="*/ 0 h 293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2971" h="2937272">
                <a:moveTo>
                  <a:pt x="1" y="0"/>
                </a:moveTo>
                <a:lnTo>
                  <a:pt x="4162971" y="3572"/>
                </a:lnTo>
                <a:lnTo>
                  <a:pt x="3895853" y="2937272"/>
                </a:lnTo>
                <a:lnTo>
                  <a:pt x="0" y="2937272"/>
                </a:lnTo>
                <a:cubicBezTo>
                  <a:pt x="0" y="1958181"/>
                  <a:pt x="1" y="979091"/>
                  <a:pt x="1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668714-3975-80F3-CF08-B0F064C654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2921" y="254864"/>
            <a:ext cx="1286470" cy="480802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9BC9F8C-55AF-7932-1D4C-DFF64B2667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8046" y="1375824"/>
            <a:ext cx="4757937" cy="2320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2400"/>
              </a:lnSpc>
              <a:spcBef>
                <a:spcPts val="0"/>
              </a:spcBef>
              <a:defRPr sz="2000">
                <a:latin typeface="+mj-lt"/>
              </a:defRPr>
            </a:lvl1pPr>
          </a:lstStyle>
          <a:p>
            <a:pPr lvl="0"/>
            <a:r>
              <a:rPr lang="de-DE" dirty="0"/>
              <a:t>„Hier steht ein Zitat.“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2BC8C4-8F84-1DC1-496B-9BD473342E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65757" y="4002453"/>
            <a:ext cx="2471937" cy="2292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883C9A8E-F3B7-4366-A5B6-895A0B70BD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5757" y="4231693"/>
            <a:ext cx="3786171" cy="5313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1020"/>
              </a:lnSpc>
              <a:spcBef>
                <a:spcPts val="0"/>
              </a:spcBef>
              <a:defRPr sz="800">
                <a:latin typeface="+mn-lt"/>
              </a:defRPr>
            </a:lvl1pPr>
          </a:lstStyle>
          <a:p>
            <a:pPr lvl="0"/>
            <a:r>
              <a:rPr lang="de-DE" dirty="0"/>
              <a:t>Beschreibung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09973" y="4901611"/>
            <a:ext cx="4869418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46915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45554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5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fullscreen logo weiß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87E621F-8BB5-B0BD-4AEF-55045FEBC2E7}"/>
              </a:ext>
            </a:extLst>
          </p:cNvPr>
          <p:cNvSpPr/>
          <p:nvPr userDrawn="1"/>
        </p:nvSpPr>
        <p:spPr>
          <a:xfrm>
            <a:off x="-1" y="4844374"/>
            <a:ext cx="9144001" cy="299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D95F37B-1F78-A3A1-66FD-34A9A22F3010}"/>
              </a:ext>
            </a:extLst>
          </p:cNvPr>
          <p:cNvSpPr/>
          <p:nvPr userDrawn="1"/>
        </p:nvSpPr>
        <p:spPr>
          <a:xfrm rot="10800000">
            <a:off x="5012267" y="-6801"/>
            <a:ext cx="4131732" cy="3071733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35865"/>
                </a:schemeClr>
              </a:gs>
              <a:gs pos="49000">
                <a:schemeClr val="tx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ildplatzhalter 5">
            <a:extLst>
              <a:ext uri="{FF2B5EF4-FFF2-40B4-BE49-F238E27FC236}">
                <a16:creationId xmlns:a16="http://schemas.microsoft.com/office/drawing/2014/main" id="{77B2CEB6-8917-3FF1-4455-F15D481BF2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92921" y="248595"/>
            <a:ext cx="1286471" cy="477736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21368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fullscreen logo schwarz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F7F197F-568C-A5CE-AFA5-5DA20773EFB0}"/>
              </a:ext>
            </a:extLst>
          </p:cNvPr>
          <p:cNvSpPr/>
          <p:nvPr userDrawn="1"/>
        </p:nvSpPr>
        <p:spPr>
          <a:xfrm>
            <a:off x="-1" y="4844374"/>
            <a:ext cx="9144001" cy="299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D95F37B-1F78-A3A1-66FD-34A9A22F3010}"/>
              </a:ext>
            </a:extLst>
          </p:cNvPr>
          <p:cNvSpPr/>
          <p:nvPr userDrawn="1"/>
        </p:nvSpPr>
        <p:spPr>
          <a:xfrm rot="10800000">
            <a:off x="4444999" y="-6802"/>
            <a:ext cx="4698997" cy="344192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44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CEA642D-F719-3E03-961E-838860C2E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2921" y="254863"/>
            <a:ext cx="1286470" cy="477697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484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arbe + Titel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7563E41-8721-B092-20E4-C542C249DC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44412" y="1538124"/>
            <a:ext cx="5055176" cy="1240534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F99384A0-4E41-0B31-18B7-35DBA2A7DA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89009" y="3741234"/>
            <a:ext cx="5975350" cy="66357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 b="0" i="0">
                <a:latin typeface="HDA DIN Office Medium" panose="020B0503030000020003" pitchFamily="34" charset="77"/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7422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mit Bild &amp; TItel schwarzes Log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6">
            <a:extLst>
              <a:ext uri="{FF2B5EF4-FFF2-40B4-BE49-F238E27FC236}">
                <a16:creationId xmlns:a16="http://schemas.microsoft.com/office/drawing/2014/main" id="{E6B9B422-58F9-D5F2-9780-8534B90C837C}"/>
              </a:ext>
            </a:extLst>
          </p:cNvPr>
          <p:cNvSpPr/>
          <p:nvPr userDrawn="1"/>
        </p:nvSpPr>
        <p:spPr>
          <a:xfrm rot="10800000">
            <a:off x="2037481" y="-14092"/>
            <a:ext cx="7106519" cy="5175165"/>
          </a:xfrm>
          <a:custGeom>
            <a:avLst/>
            <a:gdLst>
              <a:gd name="connsiteX0" fmla="*/ 0 w 3213100"/>
              <a:gd name="connsiteY0" fmla="*/ 0 h 2933700"/>
              <a:gd name="connsiteX1" fmla="*/ 3213100 w 3213100"/>
              <a:gd name="connsiteY1" fmla="*/ 0 h 2933700"/>
              <a:gd name="connsiteX2" fmla="*/ 3213100 w 3213100"/>
              <a:gd name="connsiteY2" fmla="*/ 2933700 h 2933700"/>
              <a:gd name="connsiteX3" fmla="*/ 0 w 3213100"/>
              <a:gd name="connsiteY3" fmla="*/ 2933700 h 2933700"/>
              <a:gd name="connsiteX4" fmla="*/ 0 w 3213100"/>
              <a:gd name="connsiteY4" fmla="*/ 0 h 2933700"/>
              <a:gd name="connsiteX0" fmla="*/ 0 w 3213100"/>
              <a:gd name="connsiteY0" fmla="*/ 0 h 2933700"/>
              <a:gd name="connsiteX1" fmla="*/ 3213100 w 3213100"/>
              <a:gd name="connsiteY1" fmla="*/ 0 h 2933700"/>
              <a:gd name="connsiteX2" fmla="*/ 2601208 w 3213100"/>
              <a:gd name="connsiteY2" fmla="*/ 2933700 h 2933700"/>
              <a:gd name="connsiteX3" fmla="*/ 0 w 3213100"/>
              <a:gd name="connsiteY3" fmla="*/ 2933700 h 2933700"/>
              <a:gd name="connsiteX4" fmla="*/ 0 w 3213100"/>
              <a:gd name="connsiteY4" fmla="*/ 0 h 2933700"/>
              <a:gd name="connsiteX0" fmla="*/ 0 w 3213100"/>
              <a:gd name="connsiteY0" fmla="*/ 0 h 2933700"/>
              <a:gd name="connsiteX1" fmla="*/ 3213100 w 3213100"/>
              <a:gd name="connsiteY1" fmla="*/ 0 h 2933700"/>
              <a:gd name="connsiteX2" fmla="*/ 2945982 w 3213100"/>
              <a:gd name="connsiteY2" fmla="*/ 2933700 h 2933700"/>
              <a:gd name="connsiteX3" fmla="*/ 0 w 3213100"/>
              <a:gd name="connsiteY3" fmla="*/ 2933700 h 2933700"/>
              <a:gd name="connsiteX4" fmla="*/ 0 w 3213100"/>
              <a:gd name="connsiteY4" fmla="*/ 0 h 2933700"/>
              <a:gd name="connsiteX0" fmla="*/ 949871 w 4162971"/>
              <a:gd name="connsiteY0" fmla="*/ 0 h 2933700"/>
              <a:gd name="connsiteX1" fmla="*/ 4162971 w 4162971"/>
              <a:gd name="connsiteY1" fmla="*/ 0 h 2933700"/>
              <a:gd name="connsiteX2" fmla="*/ 3895853 w 4162971"/>
              <a:gd name="connsiteY2" fmla="*/ 2933700 h 2933700"/>
              <a:gd name="connsiteX3" fmla="*/ 0 w 4162971"/>
              <a:gd name="connsiteY3" fmla="*/ 2933700 h 2933700"/>
              <a:gd name="connsiteX4" fmla="*/ 949871 w 4162971"/>
              <a:gd name="connsiteY4" fmla="*/ 0 h 2933700"/>
              <a:gd name="connsiteX0" fmla="*/ 1 w 4162971"/>
              <a:gd name="connsiteY0" fmla="*/ 0 h 2937272"/>
              <a:gd name="connsiteX1" fmla="*/ 4162971 w 4162971"/>
              <a:gd name="connsiteY1" fmla="*/ 3572 h 2937272"/>
              <a:gd name="connsiteX2" fmla="*/ 3895853 w 4162971"/>
              <a:gd name="connsiteY2" fmla="*/ 2937272 h 2937272"/>
              <a:gd name="connsiteX3" fmla="*/ 0 w 4162971"/>
              <a:gd name="connsiteY3" fmla="*/ 2937272 h 2937272"/>
              <a:gd name="connsiteX4" fmla="*/ 1 w 4162971"/>
              <a:gd name="connsiteY4" fmla="*/ 0 h 293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2971" h="2937272">
                <a:moveTo>
                  <a:pt x="1" y="0"/>
                </a:moveTo>
                <a:lnTo>
                  <a:pt x="4162971" y="3572"/>
                </a:lnTo>
                <a:lnTo>
                  <a:pt x="3895853" y="2937272"/>
                </a:lnTo>
                <a:lnTo>
                  <a:pt x="0" y="2937272"/>
                </a:lnTo>
                <a:cubicBezTo>
                  <a:pt x="0" y="1958181"/>
                  <a:pt x="1" y="979091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80D1B570-0609-30A2-DF5F-BC4AC3FB8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41750" y="2197290"/>
            <a:ext cx="5349265" cy="20335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0" i="0">
                <a:solidFill>
                  <a:schemeClr val="tx1"/>
                </a:solidFill>
                <a:latin typeface="HDA DIN Office Medium" panose="020B0503030000020003" pitchFamily="34" charset="77"/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57B8A22-AA60-4935-7F0F-AC6FF1192F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20269" y="226020"/>
            <a:ext cx="3638649" cy="892920"/>
          </a:xfrm>
          <a:prstGeom prst="rect">
            <a:avLst/>
          </a:prstGeom>
        </p:spPr>
      </p:pic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09973" y="4901611"/>
            <a:ext cx="4869418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46915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45554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1202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mit Bild &amp; TItel weißes Log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16">
            <a:extLst>
              <a:ext uri="{FF2B5EF4-FFF2-40B4-BE49-F238E27FC236}">
                <a16:creationId xmlns:a16="http://schemas.microsoft.com/office/drawing/2014/main" id="{E6B9B422-58F9-D5F2-9780-8534B90C837C}"/>
              </a:ext>
            </a:extLst>
          </p:cNvPr>
          <p:cNvSpPr/>
          <p:nvPr userDrawn="1"/>
        </p:nvSpPr>
        <p:spPr>
          <a:xfrm rot="10800000">
            <a:off x="2037478" y="5976"/>
            <a:ext cx="7106521" cy="5143500"/>
          </a:xfrm>
          <a:custGeom>
            <a:avLst/>
            <a:gdLst>
              <a:gd name="connsiteX0" fmla="*/ 0 w 3213100"/>
              <a:gd name="connsiteY0" fmla="*/ 0 h 2933700"/>
              <a:gd name="connsiteX1" fmla="*/ 3213100 w 3213100"/>
              <a:gd name="connsiteY1" fmla="*/ 0 h 2933700"/>
              <a:gd name="connsiteX2" fmla="*/ 3213100 w 3213100"/>
              <a:gd name="connsiteY2" fmla="*/ 2933700 h 2933700"/>
              <a:gd name="connsiteX3" fmla="*/ 0 w 3213100"/>
              <a:gd name="connsiteY3" fmla="*/ 2933700 h 2933700"/>
              <a:gd name="connsiteX4" fmla="*/ 0 w 3213100"/>
              <a:gd name="connsiteY4" fmla="*/ 0 h 2933700"/>
              <a:gd name="connsiteX0" fmla="*/ 0 w 3213100"/>
              <a:gd name="connsiteY0" fmla="*/ 0 h 2933700"/>
              <a:gd name="connsiteX1" fmla="*/ 3213100 w 3213100"/>
              <a:gd name="connsiteY1" fmla="*/ 0 h 2933700"/>
              <a:gd name="connsiteX2" fmla="*/ 2601208 w 3213100"/>
              <a:gd name="connsiteY2" fmla="*/ 2933700 h 2933700"/>
              <a:gd name="connsiteX3" fmla="*/ 0 w 3213100"/>
              <a:gd name="connsiteY3" fmla="*/ 2933700 h 2933700"/>
              <a:gd name="connsiteX4" fmla="*/ 0 w 3213100"/>
              <a:gd name="connsiteY4" fmla="*/ 0 h 2933700"/>
              <a:gd name="connsiteX0" fmla="*/ 0 w 3213100"/>
              <a:gd name="connsiteY0" fmla="*/ 0 h 2933700"/>
              <a:gd name="connsiteX1" fmla="*/ 3213100 w 3213100"/>
              <a:gd name="connsiteY1" fmla="*/ 0 h 2933700"/>
              <a:gd name="connsiteX2" fmla="*/ 2945982 w 3213100"/>
              <a:gd name="connsiteY2" fmla="*/ 2933700 h 2933700"/>
              <a:gd name="connsiteX3" fmla="*/ 0 w 3213100"/>
              <a:gd name="connsiteY3" fmla="*/ 2933700 h 2933700"/>
              <a:gd name="connsiteX4" fmla="*/ 0 w 3213100"/>
              <a:gd name="connsiteY4" fmla="*/ 0 h 2933700"/>
              <a:gd name="connsiteX0" fmla="*/ 949871 w 4162971"/>
              <a:gd name="connsiteY0" fmla="*/ 0 h 2933700"/>
              <a:gd name="connsiteX1" fmla="*/ 4162971 w 4162971"/>
              <a:gd name="connsiteY1" fmla="*/ 0 h 2933700"/>
              <a:gd name="connsiteX2" fmla="*/ 3895853 w 4162971"/>
              <a:gd name="connsiteY2" fmla="*/ 2933700 h 2933700"/>
              <a:gd name="connsiteX3" fmla="*/ 0 w 4162971"/>
              <a:gd name="connsiteY3" fmla="*/ 2933700 h 2933700"/>
              <a:gd name="connsiteX4" fmla="*/ 949871 w 4162971"/>
              <a:gd name="connsiteY4" fmla="*/ 0 h 2933700"/>
              <a:gd name="connsiteX0" fmla="*/ 1 w 4162971"/>
              <a:gd name="connsiteY0" fmla="*/ 0 h 2937272"/>
              <a:gd name="connsiteX1" fmla="*/ 4162971 w 4162971"/>
              <a:gd name="connsiteY1" fmla="*/ 3572 h 2937272"/>
              <a:gd name="connsiteX2" fmla="*/ 3895853 w 4162971"/>
              <a:gd name="connsiteY2" fmla="*/ 2937272 h 2937272"/>
              <a:gd name="connsiteX3" fmla="*/ 0 w 4162971"/>
              <a:gd name="connsiteY3" fmla="*/ 2937272 h 2937272"/>
              <a:gd name="connsiteX4" fmla="*/ 1 w 4162971"/>
              <a:gd name="connsiteY4" fmla="*/ 0 h 293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2971" h="2937272">
                <a:moveTo>
                  <a:pt x="1" y="0"/>
                </a:moveTo>
                <a:lnTo>
                  <a:pt x="4162971" y="3572"/>
                </a:lnTo>
                <a:lnTo>
                  <a:pt x="3895853" y="2937272"/>
                </a:lnTo>
                <a:lnTo>
                  <a:pt x="0" y="2937272"/>
                </a:lnTo>
                <a:cubicBezTo>
                  <a:pt x="0" y="1958181"/>
                  <a:pt x="1" y="979091"/>
                  <a:pt x="1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B7590FC-845B-9426-8019-F5CE7538A9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20268" y="226020"/>
            <a:ext cx="3638651" cy="89292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80D1B570-0609-30A2-DF5F-BC4AC3FB8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41750" y="2197290"/>
            <a:ext cx="5349265" cy="20335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0" i="0">
                <a:solidFill>
                  <a:schemeClr val="bg1"/>
                </a:solidFill>
                <a:latin typeface="HDA DIN Office Medium" panose="020B0503030000020003" pitchFamily="34" charset="77"/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09973" y="4901611"/>
            <a:ext cx="4869418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46915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45554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590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sverzeichni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6">
            <a:extLst>
              <a:ext uri="{FF2B5EF4-FFF2-40B4-BE49-F238E27FC236}">
                <a16:creationId xmlns:a16="http://schemas.microsoft.com/office/drawing/2014/main" id="{73326B99-9096-874F-DF63-0A98A3BB4B3D}"/>
              </a:ext>
            </a:extLst>
          </p:cNvPr>
          <p:cNvSpPr/>
          <p:nvPr userDrawn="1"/>
        </p:nvSpPr>
        <p:spPr>
          <a:xfrm>
            <a:off x="0" y="0"/>
            <a:ext cx="7258792" cy="5143500"/>
          </a:xfrm>
          <a:custGeom>
            <a:avLst/>
            <a:gdLst>
              <a:gd name="connsiteX0" fmla="*/ 0 w 3213100"/>
              <a:gd name="connsiteY0" fmla="*/ 0 h 2933700"/>
              <a:gd name="connsiteX1" fmla="*/ 3213100 w 3213100"/>
              <a:gd name="connsiteY1" fmla="*/ 0 h 2933700"/>
              <a:gd name="connsiteX2" fmla="*/ 3213100 w 3213100"/>
              <a:gd name="connsiteY2" fmla="*/ 2933700 h 2933700"/>
              <a:gd name="connsiteX3" fmla="*/ 0 w 3213100"/>
              <a:gd name="connsiteY3" fmla="*/ 2933700 h 2933700"/>
              <a:gd name="connsiteX4" fmla="*/ 0 w 3213100"/>
              <a:gd name="connsiteY4" fmla="*/ 0 h 2933700"/>
              <a:gd name="connsiteX0" fmla="*/ 0 w 3213100"/>
              <a:gd name="connsiteY0" fmla="*/ 0 h 2933700"/>
              <a:gd name="connsiteX1" fmla="*/ 3213100 w 3213100"/>
              <a:gd name="connsiteY1" fmla="*/ 0 h 2933700"/>
              <a:gd name="connsiteX2" fmla="*/ 2601208 w 3213100"/>
              <a:gd name="connsiteY2" fmla="*/ 2933700 h 2933700"/>
              <a:gd name="connsiteX3" fmla="*/ 0 w 3213100"/>
              <a:gd name="connsiteY3" fmla="*/ 2933700 h 2933700"/>
              <a:gd name="connsiteX4" fmla="*/ 0 w 3213100"/>
              <a:gd name="connsiteY4" fmla="*/ 0 h 2933700"/>
              <a:gd name="connsiteX0" fmla="*/ 0 w 3213100"/>
              <a:gd name="connsiteY0" fmla="*/ 0 h 2933700"/>
              <a:gd name="connsiteX1" fmla="*/ 3213100 w 3213100"/>
              <a:gd name="connsiteY1" fmla="*/ 0 h 2933700"/>
              <a:gd name="connsiteX2" fmla="*/ 2945982 w 3213100"/>
              <a:gd name="connsiteY2" fmla="*/ 2933700 h 2933700"/>
              <a:gd name="connsiteX3" fmla="*/ 0 w 3213100"/>
              <a:gd name="connsiteY3" fmla="*/ 2933700 h 2933700"/>
              <a:gd name="connsiteX4" fmla="*/ 0 w 3213100"/>
              <a:gd name="connsiteY4" fmla="*/ 0 h 2933700"/>
              <a:gd name="connsiteX0" fmla="*/ 949871 w 4162971"/>
              <a:gd name="connsiteY0" fmla="*/ 0 h 2933700"/>
              <a:gd name="connsiteX1" fmla="*/ 4162971 w 4162971"/>
              <a:gd name="connsiteY1" fmla="*/ 0 h 2933700"/>
              <a:gd name="connsiteX2" fmla="*/ 3895853 w 4162971"/>
              <a:gd name="connsiteY2" fmla="*/ 2933700 h 2933700"/>
              <a:gd name="connsiteX3" fmla="*/ 0 w 4162971"/>
              <a:gd name="connsiteY3" fmla="*/ 2933700 h 2933700"/>
              <a:gd name="connsiteX4" fmla="*/ 949871 w 4162971"/>
              <a:gd name="connsiteY4" fmla="*/ 0 h 2933700"/>
              <a:gd name="connsiteX0" fmla="*/ 1 w 4162971"/>
              <a:gd name="connsiteY0" fmla="*/ 0 h 2937272"/>
              <a:gd name="connsiteX1" fmla="*/ 4162971 w 4162971"/>
              <a:gd name="connsiteY1" fmla="*/ 3572 h 2937272"/>
              <a:gd name="connsiteX2" fmla="*/ 3895853 w 4162971"/>
              <a:gd name="connsiteY2" fmla="*/ 2937272 h 2937272"/>
              <a:gd name="connsiteX3" fmla="*/ 0 w 4162971"/>
              <a:gd name="connsiteY3" fmla="*/ 2937272 h 2937272"/>
              <a:gd name="connsiteX4" fmla="*/ 1 w 4162971"/>
              <a:gd name="connsiteY4" fmla="*/ 0 h 293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2971" h="2937272">
                <a:moveTo>
                  <a:pt x="1" y="0"/>
                </a:moveTo>
                <a:lnTo>
                  <a:pt x="4162971" y="3572"/>
                </a:lnTo>
                <a:lnTo>
                  <a:pt x="3895853" y="2937272"/>
                </a:lnTo>
                <a:lnTo>
                  <a:pt x="0" y="2937272"/>
                </a:lnTo>
                <a:cubicBezTo>
                  <a:pt x="0" y="1958181"/>
                  <a:pt x="1" y="979091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D34C58-85D2-5534-F529-17793AE5A6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2921" y="254864"/>
            <a:ext cx="1286470" cy="480802"/>
          </a:xfrm>
          <a:prstGeom prst="rect">
            <a:avLst/>
          </a:prstGeom>
        </p:spPr>
      </p:pic>
      <p:sp>
        <p:nvSpPr>
          <p:cNvPr id="7" name="Inhaltsplatzhalter 9">
            <a:extLst>
              <a:ext uri="{FF2B5EF4-FFF2-40B4-BE49-F238E27FC236}">
                <a16:creationId xmlns:a16="http://schemas.microsoft.com/office/drawing/2014/main" id="{2520A78C-0930-AC2F-427E-A0C9238BB7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94919" y="2083136"/>
            <a:ext cx="6160723" cy="264581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1680"/>
              </a:lnSpc>
              <a:buFont typeface="+mj-lt"/>
              <a:buAutoNum type="arabicPeriod"/>
              <a:defRPr sz="1400" b="0" i="0">
                <a:solidFill>
                  <a:schemeClr val="tx1"/>
                </a:solidFill>
                <a:latin typeface="HDA DIN Office Medium" panose="020B0503030000020003" pitchFamily="34" charset="77"/>
              </a:defRPr>
            </a:lvl1pPr>
            <a:lvl2pPr>
              <a:lnSpc>
                <a:spcPts val="168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ts val="168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ts val="168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ts val="1680"/>
              </a:lnSpc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Kapitel</a:t>
            </a:r>
          </a:p>
          <a:p>
            <a:pPr lvl="0"/>
            <a:r>
              <a:rPr lang="de-DE" dirty="0"/>
              <a:t>Kapitel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9F828025-A8FB-B9B7-EE37-AB2CAEFD2C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918" y="729026"/>
            <a:ext cx="4359219" cy="93599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3260"/>
              </a:lnSpc>
              <a:spcBef>
                <a:spcPts val="0"/>
              </a:spcBef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Inhaltsverzeichnis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6731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er pattern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2C05289-79CD-DD24-2892-76D0A45774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"/>
            <a:ext cx="9144000" cy="5143394"/>
          </a:xfrm>
          <a:prstGeom prst="rect">
            <a:avLst/>
          </a:prstGeom>
        </p:spPr>
      </p:pic>
      <p:sp>
        <p:nvSpPr>
          <p:cNvPr id="8" name="Bildplatzhalter 5">
            <a:extLst>
              <a:ext uri="{FF2B5EF4-FFF2-40B4-BE49-F238E27FC236}">
                <a16:creationId xmlns:a16="http://schemas.microsoft.com/office/drawing/2014/main" id="{DE652ECA-1623-39DD-A268-517CAA2027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92921" y="248595"/>
            <a:ext cx="1286471" cy="477736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52354577-F269-87C3-134D-CF0BB2DF3A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4325" y="1868435"/>
            <a:ext cx="5975350" cy="140662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ts val="3600"/>
              </a:lnSpc>
              <a:spcBef>
                <a:spcPts val="0"/>
              </a:spcBef>
              <a:defRPr sz="3000">
                <a:latin typeface="+mj-lt"/>
              </a:defRPr>
            </a:lvl1pPr>
          </a:lstStyle>
          <a:p>
            <a:pPr lvl="0"/>
            <a:r>
              <a:rPr lang="de-DE" dirty="0"/>
              <a:t>Headline hinzufügen</a:t>
            </a: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220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halt weiß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02E462E-EED7-02F0-33B2-9612E46184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2921" y="254863"/>
            <a:ext cx="1286470" cy="477697"/>
          </a:xfrm>
          <a:prstGeom prst="rect">
            <a:avLst/>
          </a:prstGeom>
        </p:spPr>
      </p:pic>
      <p:sp>
        <p:nvSpPr>
          <p:cNvPr id="8" name="Inhaltsplatzhalter 9">
            <a:extLst>
              <a:ext uri="{FF2B5EF4-FFF2-40B4-BE49-F238E27FC236}">
                <a16:creationId xmlns:a16="http://schemas.microsoft.com/office/drawing/2014/main" id="{75ABE3D0-811B-CE72-FB3D-71DA36D6B6A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94919" y="2083136"/>
            <a:ext cx="6160723" cy="2645813"/>
          </a:xfrm>
          <a:prstGeom prst="rect">
            <a:avLst/>
          </a:prstGeom>
        </p:spPr>
        <p:txBody>
          <a:bodyPr/>
          <a:lstStyle>
            <a:lvl1pPr>
              <a:lnSpc>
                <a:spcPts val="168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ts val="1680"/>
              </a:lnSpc>
              <a:defRPr sz="1400">
                <a:solidFill>
                  <a:schemeClr val="tx1"/>
                </a:solidFill>
              </a:defRPr>
            </a:lvl2pPr>
            <a:lvl3pPr>
              <a:lnSpc>
                <a:spcPts val="1680"/>
              </a:lnSpc>
              <a:defRPr sz="1400">
                <a:solidFill>
                  <a:schemeClr val="tx1"/>
                </a:solidFill>
              </a:defRPr>
            </a:lvl3pPr>
            <a:lvl4pPr>
              <a:lnSpc>
                <a:spcPts val="1680"/>
              </a:lnSpc>
              <a:defRPr sz="1400">
                <a:solidFill>
                  <a:schemeClr val="tx1"/>
                </a:solidFill>
              </a:defRPr>
            </a:lvl4pPr>
            <a:lvl5pPr>
              <a:lnSpc>
                <a:spcPts val="1680"/>
              </a:lnSpc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74DB7F05-F356-2094-E829-BD1EED5958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918" y="729026"/>
            <a:ext cx="6160723" cy="93599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3260"/>
              </a:lnSpc>
              <a:spcBef>
                <a:spcPts val="0"/>
              </a:spcBef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</a:t>
            </a:r>
          </a:p>
          <a:p>
            <a:pPr lvl="0"/>
            <a:r>
              <a:rPr lang="de-DE" dirty="0"/>
              <a:t>hinzufügen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3993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FE9D12EE-7BCA-C4B7-CE2F-2C3067078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6210" y="4901611"/>
            <a:ext cx="5474992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Dylann Kinfack, Malak Belghith, Yevgen Melnyk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E08247D-DC68-1887-3B68-ADE64C5FC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2" y="4901611"/>
            <a:ext cx="39863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B8E3-4752-3441-B180-A98E2CABE37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13">
            <a:extLst>
              <a:ext uri="{FF2B5EF4-FFF2-40B4-BE49-F238E27FC236}">
                <a16:creationId xmlns:a16="http://schemas.microsoft.com/office/drawing/2014/main" id="{BF9F13D7-4DFA-5027-CEDF-3654C216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1791" y="4901611"/>
            <a:ext cx="564419" cy="1913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2180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52" r:id="rId2"/>
    <p:sldLayoutId id="2147483735" r:id="rId3"/>
    <p:sldLayoutId id="2147483751" r:id="rId4"/>
    <p:sldLayoutId id="2147483829" r:id="rId5"/>
    <p:sldLayoutId id="2147483830" r:id="rId6"/>
    <p:sldLayoutId id="2147483831" r:id="rId7"/>
    <p:sldLayoutId id="2147483739" r:id="rId8"/>
    <p:sldLayoutId id="2147483760" r:id="rId9"/>
    <p:sldLayoutId id="2147483733" r:id="rId10"/>
    <p:sldLayoutId id="2147483734" r:id="rId11"/>
    <p:sldLayoutId id="2147483728" r:id="rId12"/>
    <p:sldLayoutId id="2147483759" r:id="rId13"/>
    <p:sldLayoutId id="2147483790" r:id="rId14"/>
    <p:sldLayoutId id="2147483795" r:id="rId15"/>
    <p:sldLayoutId id="2147483791" r:id="rId16"/>
    <p:sldLayoutId id="2147483731" r:id="rId17"/>
    <p:sldLayoutId id="2147483738" r:id="rId18"/>
    <p:sldLayoutId id="2147483749" r:id="rId19"/>
    <p:sldLayoutId id="2147483737" r:id="rId20"/>
    <p:sldLayoutId id="2147483753" r:id="rId21"/>
    <p:sldLayoutId id="2147483746" r:id="rId22"/>
    <p:sldLayoutId id="2147483754" r:id="rId23"/>
    <p:sldLayoutId id="2147483740" r:id="rId24"/>
    <p:sldLayoutId id="2147483747" r:id="rId25"/>
    <p:sldLayoutId id="2147483741" r:id="rId26"/>
    <p:sldLayoutId id="2147483748" r:id="rId27"/>
    <p:sldLayoutId id="2147483744" r:id="rId28"/>
    <p:sldLayoutId id="2147483743" r:id="rId29"/>
    <p:sldLayoutId id="2147483745" r:id="rId30"/>
    <p:sldLayoutId id="2147483827" r:id="rId31"/>
    <p:sldLayoutId id="2147483828" r:id="rId3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5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350" kern="1200">
          <a:solidFill>
            <a:schemeClr val="bg1"/>
          </a:solidFill>
          <a:latin typeface="+mn-lt"/>
          <a:ea typeface="+mn-ea"/>
          <a:cs typeface="+mn-cs"/>
        </a:defRPr>
      </a:lvl1pPr>
      <a:lvl2pPr marL="358775" indent="-179388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2pPr>
      <a:lvl3pPr marL="538163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3pPr>
      <a:lvl4pPr marL="719138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89852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5">
          <p15:clr>
            <a:srgbClr val="FDE53C"/>
          </p15:clr>
        </p15:guide>
        <p15:guide id="2" pos="680">
          <p15:clr>
            <a:srgbClr val="F26B43"/>
          </p15:clr>
        </p15:guide>
        <p15:guide id="3" orient="horz" pos="735">
          <p15:clr>
            <a:srgbClr val="FDE53C"/>
          </p15:clr>
        </p15:guide>
        <p15:guide id="4" orient="horz" pos="849">
          <p15:clr>
            <a:srgbClr val="FDE53C"/>
          </p15:clr>
        </p15:guide>
        <p15:guide id="5" orient="horz" pos="940">
          <p15:clr>
            <a:srgbClr val="FDE53C"/>
          </p15:clr>
        </p15:guide>
        <p15:guide id="6" orient="horz" pos="1711">
          <p15:clr>
            <a:srgbClr val="FDE53C"/>
          </p15:clr>
        </p15:guide>
        <p15:guide id="7" orient="horz" pos="1779">
          <p15:clr>
            <a:srgbClr val="FDE53C"/>
          </p15:clr>
        </p15:guide>
        <p15:guide id="8" orient="horz" pos="1824">
          <p15:clr>
            <a:srgbClr val="FDE53C"/>
          </p15:clr>
        </p15:guide>
        <p15:guide id="9" orient="horz" pos="2368">
          <p15:clr>
            <a:srgbClr val="FDE53C"/>
          </p15:clr>
        </p15:guide>
        <p15:guide id="10" orient="horz" pos="2709">
          <p15:clr>
            <a:srgbClr val="FDE53C"/>
          </p15:clr>
        </p15:guide>
        <p15:guide id="11" orient="horz" pos="3026">
          <p15:clr>
            <a:srgbClr val="FDE53C"/>
          </p15:clr>
        </p15:guide>
        <p15:guide id="12" orient="horz" pos="3140">
          <p15:clr>
            <a:srgbClr val="FDE53C"/>
          </p15:clr>
        </p15:guide>
        <p15:guide id="13" pos="408">
          <p15:clr>
            <a:srgbClr val="FDE53C"/>
          </p15:clr>
        </p15:guide>
        <p15:guide id="14" pos="816">
          <p15:clr>
            <a:srgbClr val="FDE53C"/>
          </p15:clr>
        </p15:guide>
        <p15:guide id="15" pos="1134">
          <p15:clr>
            <a:srgbClr val="FDE53C"/>
          </p15:clr>
        </p15:guide>
        <p15:guide id="16" pos="3311">
          <p15:clr>
            <a:srgbClr val="FDE53C"/>
          </p15:clr>
        </p15:guide>
        <p15:guide id="17" pos="3379">
          <p15:clr>
            <a:srgbClr val="FDE53C"/>
          </p15:clr>
        </p15:guide>
        <p15:guide id="18" pos="3447">
          <p15:clr>
            <a:srgbClr val="FDE53C"/>
          </p15:clr>
        </p15:guide>
        <p15:guide id="19" pos="5624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F8CAA8A-8062-48F8-AE46-57AB4E2A0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Evaluation und Performance Benchmarking der STM32G4 internen Beschleunigereinheiten</a:t>
            </a:r>
          </a:p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C758FC2-8C2D-4393-A27D-0F195ED24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Dylann Kinfack, Malak Belghith, Yevgen Melnyk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217C21-E90C-4EA8-B36C-053A35A47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5FB8E3-4752-3441-B180-A98E2CABE379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967E409-8A57-42A2-AA93-0A6C633127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8960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2A4FCE6-9470-4A49-92AF-E411723D1B6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Anleitung</a:t>
            </a:r>
          </a:p>
          <a:p>
            <a:r>
              <a:rPr lang="de-DE" dirty="0"/>
              <a:t>CORDIC auf STM32G4</a:t>
            </a:r>
          </a:p>
          <a:p>
            <a:r>
              <a:rPr lang="de-DE" dirty="0"/>
              <a:t>FMAC auf STM32G4</a:t>
            </a:r>
          </a:p>
          <a:p>
            <a:r>
              <a:rPr lang="de-DE" dirty="0"/>
              <a:t>Zusammenfassung der Ergebnisse</a:t>
            </a: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8421AB0-FF46-497C-A6E0-134E593547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7A533C-D537-4D33-98A0-65C490057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Dylann Kinfack, Malak Belghith, Yevgen Melnyk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AAEBC3-27E1-4ECA-ABC6-021624053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5FB8E3-4752-3441-B180-A98E2CABE379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3B6DC0-3D2A-44E7-A073-D8D64E3F45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408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83EC90E-E919-4FD4-9792-68F7B404486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4918" y="1410036"/>
            <a:ext cx="6160723" cy="31619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STM32G4 MCU: Mixed-Signal-Mikrocontroller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 DMA-fähigen Co-Prozessoren:</a:t>
            </a:r>
          </a:p>
          <a:p>
            <a:pPr marL="644525" lvl="1" indent="-285750"/>
            <a:r>
              <a:rPr lang="de-DE" dirty="0"/>
              <a:t>CORDIC (</a:t>
            </a:r>
            <a:r>
              <a:rPr lang="de-DE" dirty="0" err="1"/>
              <a:t>COordinate</a:t>
            </a:r>
            <a:r>
              <a:rPr lang="de-DE" dirty="0"/>
              <a:t> Rotation </a:t>
            </a:r>
            <a:r>
              <a:rPr lang="de-DE" dirty="0" err="1"/>
              <a:t>DIgital</a:t>
            </a:r>
            <a:r>
              <a:rPr lang="de-DE" dirty="0"/>
              <a:t> Computer): Für trigonometrische Berechnungen </a:t>
            </a:r>
          </a:p>
          <a:p>
            <a:pPr marL="644525" lvl="1" indent="-285750"/>
            <a:r>
              <a:rPr lang="de-DE" dirty="0"/>
              <a:t>FMAC (Filter Math </a:t>
            </a:r>
            <a:r>
              <a:rPr lang="de-DE" dirty="0" err="1"/>
              <a:t>Accelerator</a:t>
            </a:r>
            <a:r>
              <a:rPr lang="de-DE" dirty="0"/>
              <a:t>): Für Filterfunktionen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Einsatzgebiet:</a:t>
            </a:r>
          </a:p>
          <a:p>
            <a:pPr marL="644525" lvl="1" indent="-285750"/>
            <a:r>
              <a:rPr lang="de-DE" dirty="0"/>
              <a:t>Motorsteuerung</a:t>
            </a:r>
          </a:p>
          <a:p>
            <a:pPr marL="644525" lvl="1" indent="-285750"/>
            <a:r>
              <a:rPr lang="de-DE" dirty="0"/>
              <a:t>Audiosignalverarbeitung</a:t>
            </a:r>
          </a:p>
          <a:p>
            <a:pPr marL="644525" lvl="1" indent="-285750"/>
            <a:r>
              <a:rPr lang="de-DE" dirty="0"/>
              <a:t>Stromversorgungsbeleuchtung</a:t>
            </a:r>
          </a:p>
          <a:p>
            <a:pPr marL="644525" lvl="1" indent="-285750"/>
            <a:r>
              <a:rPr lang="de-DE" dirty="0"/>
              <a:t>Analoge Sensorik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66BFF35-5B51-4B41-BE25-9906C65AFE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1. Einleitung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0F5F7E-FF74-4D2B-B003-A7CACC0FB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Prof. Dr. Vorname Nachname – Abteilung / Fachbereich Hochschule Darmstadt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781EBB-7CB3-4743-88CF-D5E8AEC52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5FB8E3-4752-3441-B180-A98E2CABE379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E8CB318-E563-42DE-8FD6-91CEBF6F55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  <p:pic>
        <p:nvPicPr>
          <p:cNvPr id="1029" name="Picture 5" descr="https://www.mouser.de/images/marketingid/2019/img/194582236.png?v=032124.1227">
            <a:extLst>
              <a:ext uri="{FF2B5EF4-FFF2-40B4-BE49-F238E27FC236}">
                <a16:creationId xmlns:a16="http://schemas.microsoft.com/office/drawing/2014/main" id="{DBA8BA78-09C5-48FF-9C1C-8C8A61675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378" y="2142880"/>
            <a:ext cx="3569622" cy="25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15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5610011-AB54-4F35-A4F1-90198A0E87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4769" y="1473536"/>
            <a:ext cx="6904431" cy="264581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Ziel des Projekts: Analyse und Bewertung der Leistung der Co-Prozessoreinheiten des STM32G4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Fokus auf:</a:t>
            </a:r>
          </a:p>
          <a:p>
            <a:pPr marL="644525" lvl="1" indent="-285750"/>
            <a:r>
              <a:rPr lang="de-DE" dirty="0"/>
              <a:t>Ausführgeschwindigkeit</a:t>
            </a:r>
          </a:p>
          <a:p>
            <a:pPr marL="644525" lvl="1" indent="-285750"/>
            <a:r>
              <a:rPr lang="de-DE" dirty="0"/>
              <a:t>Energieverbrauch</a:t>
            </a:r>
          </a:p>
          <a:p>
            <a:pPr marL="644525" lvl="1" indent="-285750"/>
            <a:r>
              <a:rPr lang="de-DE" dirty="0"/>
              <a:t>Vergleich mit herkömmlichen Softwareimplementierungen auf derselben Architektur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FD9DB0-4E0A-4DA2-8FEB-D453B687ED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2. Aufgabenstellung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94F0C8-87DE-49FA-B5EE-7E8BE816E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Prof. Dr. Vorname Nachname – Abteilung / Fachbereich Hochschule Darmstadt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1336BD-210D-49BE-A9EA-1859BAE35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5FB8E3-4752-3441-B180-A98E2CABE379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3AE0BEE-1917-441A-855B-74A9C7DA583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7672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9E9C6E5-F403-4644-9A77-F03E65E9740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1FE25F-4A39-4D15-A045-51F96843B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CORDIC auf STM32G4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4FFE8A-CFAF-4145-A8BB-62E233C0A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Prof. Dr. Vorname Nachname – Abteilung / Fachbereich Hochschule Darmstadt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152059-483C-440D-988C-2A71F487F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5FB8E3-4752-3441-B180-A98E2CABE379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03ED1F7-421F-4CD4-BDB6-FF4A58977E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0406BEC-DE12-DC49-97C4-2E0EA11A86B6}" type="datetime1">
              <a:rPr lang="de-DE" smtClean="0"/>
              <a:t>22.09.2024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1291767"/>
      </p:ext>
    </p:extLst>
  </p:cSld>
  <p:clrMapOvr>
    <a:masterClrMapping/>
  </p:clrMapOvr>
</p:sld>
</file>

<file path=ppt/theme/theme1.xml><?xml version="1.0" encoding="utf-8"?>
<a:theme xmlns:a="http://schemas.openxmlformats.org/drawingml/2006/main" name="h_da/eut+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da">
      <a:majorFont>
        <a:latin typeface="HDA DIN Office Bold"/>
        <a:ea typeface=""/>
        <a:cs typeface=""/>
      </a:majorFont>
      <a:minorFont>
        <a:latin typeface="HDA DIN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36000" rtlCol="0" anchor="b">
        <a:noAutofit/>
      </a:bodyPr>
      <a:lstStyle>
        <a:defPPr algn="l"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_da_präsentation_vorlage.potx" id="{56135256-B68A-41E6-B43C-393F85CC22CC}" vid="{F74F091E-EB6C-4BE1-A2DF-119130101E4C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Teamprojekt_Benchmarking_STM32G4</Template>
  <TotalTime>0</TotalTime>
  <Words>148</Words>
  <Application>Microsoft Office PowerPoint</Application>
  <PresentationFormat>Bildschirmpräsentation (16:9)</PresentationFormat>
  <Paragraphs>38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1" baseType="lpstr">
      <vt:lpstr>Arial</vt:lpstr>
      <vt:lpstr>Calibri</vt:lpstr>
      <vt:lpstr>HDA DIN Office</vt:lpstr>
      <vt:lpstr>HDA DIN Office Bold</vt:lpstr>
      <vt:lpstr>HDA DIN Office Medium</vt:lpstr>
      <vt:lpstr>h_da/eut+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Yevgen Melnyk</dc:creator>
  <cp:lastModifiedBy>Yevgen Melnyk</cp:lastModifiedBy>
  <cp:revision>12</cp:revision>
  <dcterms:created xsi:type="dcterms:W3CDTF">2024-09-22T11:44:27Z</dcterms:created>
  <dcterms:modified xsi:type="dcterms:W3CDTF">2024-09-22T12:52:12Z</dcterms:modified>
</cp:coreProperties>
</file>